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4"/>
  </p:sldMasterIdLst>
  <p:notesMasterIdLst>
    <p:notesMasterId r:id="rId17"/>
  </p:notesMasterIdLst>
  <p:sldIdLst>
    <p:sldId id="256" r:id="rId5"/>
    <p:sldId id="270" r:id="rId6"/>
    <p:sldId id="276" r:id="rId7"/>
    <p:sldId id="277" r:id="rId8"/>
    <p:sldId id="258" r:id="rId9"/>
    <p:sldId id="262" r:id="rId10"/>
    <p:sldId id="275" r:id="rId11"/>
    <p:sldId id="264" r:id="rId12"/>
    <p:sldId id="273" r:id="rId13"/>
    <p:sldId id="278" r:id="rId14"/>
    <p:sldId id="271" r:id="rId15"/>
    <p:sldId id="267"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Oswald" panose="00000500000000000000" pitchFamily="2" charset="0"/>
      <p:regular r:id="rId22"/>
    </p:embeddedFont>
    <p:embeddedFont>
      <p:font typeface="Roboto Black" panose="02000000000000000000" pitchFamily="2" charset="0"/>
      <p:bold r:id="rId23"/>
    </p:embeddedFont>
    <p:embeddedFont>
      <p:font typeface="Roboto Medium" panose="02000000000000000000" pitchFamily="2"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7DB720-F3B0-22D8-7F06-2B07D626489F}" name="Caleb Keller" initials="CK" userId="S::ckeller@iedconline.org::4a2834b3-017c-46aa-839e-988c56fe6777" providerId="AD"/>
  <p188:author id="{E2352192-8F68-E67A-6CF0-BC7CE3D1500A}" name="Hannah Chertock" initials="HC" userId="S::hchertock@iedconline.org::763475a3-f543-43b6-a15c-402ff056b82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B59"/>
    <a:srgbClr val="36C1ED"/>
    <a:srgbClr val="E6E6E6"/>
    <a:srgbClr val="72D4F2"/>
    <a:srgbClr val="F18D13"/>
    <a:srgbClr val="F89C28"/>
    <a:srgbClr val="EE463C"/>
    <a:srgbClr val="F6DB5C"/>
    <a:srgbClr val="D1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49B68-750F-94A0-AE4C-996F68235FBA}" v="34" dt="2023-11-14T01:31:44.901"/>
    <p1510:client id="{24FB632B-A5F2-54A4-24EE-130351222E1A}" v="18" dt="2023-11-13T15:48:32.924"/>
    <p1510:client id="{40B21852-0228-4028-1C22-43BF5D8B8EEE}" v="9" dt="2023-11-14T01:35:31.573"/>
    <p1510:client id="{41C1C3C2-E3E8-7805-32F1-00DC2AC8A834}" v="12" dt="2023-11-14T01:37:26.379"/>
    <p1510:client id="{8F3668E2-2C14-256D-A23B-D05D84ADB341}" v="1" dt="2023-11-13T21:44:04.004"/>
    <p1510:client id="{B7E702C5-AF7E-7CFC-8113-6ACCC9A4ECAA}" v="35" dt="2023-11-13T15:44:44.648"/>
    <p1510:client id="{CEB7595D-0F7A-8359-532A-4029210B3778}" v="36" dt="2023-11-14T02:05:23.859"/>
    <p1510:client id="{D0B3C8CF-EEC3-23AF-E578-22F64A8FD8B9}" v="2" dt="2023-11-13T23:23:41.940"/>
    <p1510:client id="{E63377EE-6E9F-FC6F-C92A-DB0230C6C950}" v="232" dt="2023-11-14T01:49:46.483"/>
    <p1510:client id="{F6E224A3-EE4F-4B64-8837-34A997A13C67}" v="168" dt="2023-11-14T02:11:00.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f9ddd66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f9ddd66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Delete this slide once you have made a copy of the presentation to your own files.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8326a4b8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8326a4b8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200" b="1">
                <a:solidFill>
                  <a:schemeClr val="dk1"/>
                </a:solidFill>
                <a:latin typeface="Calibri"/>
                <a:ea typeface="Calibri"/>
                <a:cs typeface="Calibri"/>
                <a:sym typeface="Calibri"/>
              </a:rPr>
              <a:t>Basic Content Slide – Style 4: </a:t>
            </a:r>
            <a:r>
              <a:rPr lang="en">
                <a:solidFill>
                  <a:schemeClr val="dk1"/>
                </a:solidFill>
                <a:sym typeface="Calibri"/>
              </a:rPr>
              <a:t>This slide is another variation of a basic, bifurcated content slide  Bullet points are optional, this is just an example of how content might be displayed. </a:t>
            </a:r>
            <a:endParaRPr lang="en-US">
              <a:solidFill>
                <a:schemeClr val="dk1"/>
              </a:solidFill>
            </a:endParaRPr>
          </a:p>
          <a:p>
            <a:pPr marL="0" indent="0">
              <a:lnSpc>
                <a:spcPct val="107000"/>
              </a:lnSpc>
              <a:buNone/>
            </a:pPr>
            <a:r>
              <a:rPr lang="en">
                <a:solidFill>
                  <a:schemeClr val="dk1"/>
                </a:solidFill>
              </a:rPr>
              <a:t>Follow the style guide below for the recommended fonts, sizes, and styles for each content type: </a:t>
            </a:r>
          </a:p>
          <a:p>
            <a:pPr marL="0" lvl="0" indent="0" algn="l">
              <a:lnSpc>
                <a:spcPct val="107000"/>
              </a:lnSpc>
              <a:spcAft>
                <a:spcPts val="0"/>
              </a:spcAft>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Heading: Roboto Black, Size: 24pt</a:t>
            </a:r>
            <a:endParaRPr sz="1200">
              <a:solidFill>
                <a:schemeClr val="dk1"/>
              </a:solidFill>
              <a:latin typeface="Calibri"/>
              <a:ea typeface="Calibri"/>
              <a:cs typeface="Calibri"/>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Description: Roboto Medium, 18pt</a:t>
            </a:r>
            <a:endParaRPr/>
          </a:p>
        </p:txBody>
      </p:sp>
    </p:spTree>
    <p:extLst>
      <p:ext uri="{BB962C8B-B14F-4D97-AF65-F5344CB8AC3E}">
        <p14:creationId xmlns:p14="http://schemas.microsoft.com/office/powerpoint/2010/main" val="235871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8326a4b8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8326a4b8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7000"/>
              </a:lnSpc>
              <a:buClr>
                <a:schemeClr val="dk1"/>
              </a:buClr>
              <a:buNone/>
            </a:pPr>
            <a:r>
              <a:rPr lang="en" sz="1200" b="1">
                <a:solidFill>
                  <a:schemeClr val="dk1"/>
                </a:solidFill>
                <a:latin typeface="Calibri"/>
                <a:ea typeface="Calibri"/>
                <a:cs typeface="Calibri"/>
                <a:sym typeface="Calibri"/>
              </a:rPr>
              <a:t>Basic Content/Quote Slide – Style 5: </a:t>
            </a:r>
            <a:r>
              <a:rPr lang="en" sz="1200">
                <a:solidFill>
                  <a:schemeClr val="dk1"/>
                </a:solidFill>
                <a:latin typeface="Calibri"/>
                <a:ea typeface="Calibri"/>
                <a:cs typeface="Calibri"/>
                <a:sym typeface="Calibri"/>
              </a:rPr>
              <a:t>This slide is a basic content slide optimized for quotes; this is just an example of how content might be displayed. Feel free to replace the background image with one of your choosing. </a:t>
            </a:r>
            <a:endParaRPr lang="en-US" sz="1200">
              <a:solidFill>
                <a:schemeClr val="dk1"/>
              </a:solidFill>
              <a:latin typeface="Calibri"/>
              <a:ea typeface="Calibri"/>
              <a:cs typeface="Calibri"/>
            </a:endParaRPr>
          </a:p>
          <a:p>
            <a:pPr marL="0" indent="0">
              <a:lnSpc>
                <a:spcPct val="107000"/>
              </a:lnSpc>
              <a:buNone/>
            </a:pPr>
            <a:r>
              <a:rPr lang="en">
                <a:solidFill>
                  <a:schemeClr val="dk1"/>
                </a:solidFill>
                <a:sym typeface="Calibri"/>
              </a:rPr>
              <a:t>Follow the style guide below for the recommended fonts, sizes, and styles for each content type: </a:t>
            </a:r>
            <a:endParaRPr lang="en-US">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Heading: Roboto Black, Size: 24pt</a:t>
            </a:r>
            <a:endParaRPr sz="1200">
              <a:solidFill>
                <a:schemeClr val="dk1"/>
              </a:solidFill>
              <a:latin typeface="Calibri"/>
              <a:ea typeface="Calibri"/>
              <a:cs typeface="Calibri"/>
              <a:sym typeface="Calibri"/>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Description: Roboto Medium, 18pt</a:t>
            </a:r>
            <a:endParaRPr/>
          </a:p>
        </p:txBody>
      </p:sp>
    </p:spTree>
    <p:extLst>
      <p:ext uri="{BB962C8B-B14F-4D97-AF65-F5344CB8AC3E}">
        <p14:creationId xmlns:p14="http://schemas.microsoft.com/office/powerpoint/2010/main" val="323373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9ab1fdeb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9ab1fdeb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latin typeface="Calibri"/>
                <a:ea typeface="Calibri"/>
                <a:cs typeface="Calibri"/>
                <a:sym typeface="Calibri"/>
              </a:rPr>
              <a:t>Question Slide: </a:t>
            </a:r>
            <a:r>
              <a:rPr lang="en" sz="1200">
                <a:solidFill>
                  <a:schemeClr val="dk1"/>
                </a:solidFill>
                <a:latin typeface="Calibri"/>
                <a:ea typeface="Calibri"/>
                <a:cs typeface="Calibri"/>
                <a:sym typeface="Calibri"/>
              </a:rPr>
              <a:t>This slide can be used to open the discussion for a Q+A session.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ec8a0660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ec8a0660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200" b="1">
                <a:solidFill>
                  <a:schemeClr val="dk1"/>
                </a:solidFill>
                <a:latin typeface="Calibri"/>
                <a:ea typeface="Calibri"/>
                <a:cs typeface="Calibri"/>
                <a:sym typeface="Calibri"/>
              </a:rPr>
              <a:t>Introduction Slide Style 4:</a:t>
            </a:r>
            <a:r>
              <a:rPr lang="en" sz="1200">
                <a:solidFill>
                  <a:schemeClr val="dk1"/>
                </a:solidFill>
                <a:latin typeface="Calibri"/>
                <a:ea typeface="Calibri"/>
                <a:cs typeface="Calibri"/>
                <a:sym typeface="Calibri"/>
              </a:rPr>
              <a:t> Use this slide as an introduction for multiple speakers at once. This slide can include a headshot, name, designation, title, city, and state.</a:t>
            </a:r>
            <a:endParaRPr lang="en-US"/>
          </a:p>
        </p:txBody>
      </p:sp>
    </p:spTree>
    <p:extLst>
      <p:ext uri="{BB962C8B-B14F-4D97-AF65-F5344CB8AC3E}">
        <p14:creationId xmlns:p14="http://schemas.microsoft.com/office/powerpoint/2010/main" val="208330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ec8a0660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ec8a0660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200" b="1">
                <a:solidFill>
                  <a:schemeClr val="dk1"/>
                </a:solidFill>
                <a:latin typeface="Calibri"/>
                <a:ea typeface="Calibri"/>
                <a:cs typeface="Calibri"/>
                <a:sym typeface="Calibri"/>
              </a:rPr>
              <a:t>Introduction Slide Style 3:</a:t>
            </a:r>
            <a:r>
              <a:rPr lang="en" sz="1200">
                <a:solidFill>
                  <a:schemeClr val="dk1"/>
                </a:solidFill>
                <a:latin typeface="Calibri"/>
                <a:ea typeface="Calibri"/>
                <a:cs typeface="Calibri"/>
                <a:sym typeface="Calibri"/>
              </a:rPr>
              <a:t> Use this slide as an introduction for multiple speakers at once. This slide can include a headshot, name, designation, title, city, and state.</a:t>
            </a:r>
            <a:endParaRPr lang="en-US"/>
          </a:p>
        </p:txBody>
      </p:sp>
    </p:spTree>
    <p:extLst>
      <p:ext uri="{BB962C8B-B14F-4D97-AF65-F5344CB8AC3E}">
        <p14:creationId xmlns:p14="http://schemas.microsoft.com/office/powerpoint/2010/main" val="336118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ec8a0660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ec8a0660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200" b="1">
                <a:solidFill>
                  <a:schemeClr val="dk1"/>
                </a:solidFill>
                <a:latin typeface="Calibri"/>
                <a:ea typeface="Calibri"/>
                <a:cs typeface="Calibri"/>
                <a:sym typeface="Calibri"/>
              </a:rPr>
              <a:t>Introduction Slide Style 2:</a:t>
            </a:r>
            <a:r>
              <a:rPr lang="en" sz="1200">
                <a:solidFill>
                  <a:schemeClr val="dk1"/>
                </a:solidFill>
                <a:latin typeface="Calibri"/>
                <a:ea typeface="Calibri"/>
                <a:cs typeface="Calibri"/>
                <a:sym typeface="Calibri"/>
              </a:rPr>
              <a:t> Use this slide as an introduction for multiple speakers at once. This slide can include a headshot, name, designation, title, city, and state.</a:t>
            </a:r>
            <a:endParaRPr lang="en-US"/>
          </a:p>
        </p:txBody>
      </p:sp>
    </p:spTree>
    <p:extLst>
      <p:ext uri="{BB962C8B-B14F-4D97-AF65-F5344CB8AC3E}">
        <p14:creationId xmlns:p14="http://schemas.microsoft.com/office/powerpoint/2010/main" val="301054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19498f0cb7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19498f0cb7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Introduction Slide Style 1:</a:t>
            </a:r>
            <a:r>
              <a:rPr lang="en" sz="1200">
                <a:solidFill>
                  <a:schemeClr val="dk1"/>
                </a:solidFill>
                <a:latin typeface="Calibri"/>
                <a:ea typeface="Calibri"/>
                <a:cs typeface="Calibri"/>
                <a:sym typeface="Calibri"/>
              </a:rPr>
              <a:t> Use this slide as an introduction. This slide can include a headshot, name, designation, title, city, state, and bio.</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9498f0cb7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9498f0cb7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None/>
            </a:pPr>
            <a:r>
              <a:rPr lang="en" sz="1200" b="1">
                <a:solidFill>
                  <a:schemeClr val="dk1"/>
                </a:solidFill>
                <a:latin typeface="Calibri"/>
                <a:ea typeface="Calibri"/>
                <a:cs typeface="Calibri"/>
                <a:sym typeface="Calibri"/>
              </a:rPr>
              <a:t>Table of Contents or Roadmap:</a:t>
            </a:r>
            <a:r>
              <a:rPr lang="en" sz="1200">
                <a:solidFill>
                  <a:schemeClr val="dk1"/>
                </a:solidFill>
                <a:latin typeface="Calibri"/>
                <a:ea typeface="Calibri"/>
                <a:cs typeface="Calibri"/>
                <a:sym typeface="Calibri"/>
              </a:rPr>
              <a:t> This is an example of how the Table of Contents or Roadmap can be adjusted to fit the number of topics needed. Adjust the amount of topics that apply to your presentation.</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8326a4b8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8326a4b8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7000"/>
              </a:lnSpc>
              <a:buClr>
                <a:schemeClr val="dk1"/>
              </a:buClr>
              <a:buNone/>
            </a:pPr>
            <a:r>
              <a:rPr lang="en" sz="1200" b="1">
                <a:solidFill>
                  <a:schemeClr val="dk1"/>
                </a:solidFill>
                <a:latin typeface="Calibri"/>
                <a:ea typeface="Calibri"/>
                <a:cs typeface="Calibri"/>
                <a:sym typeface="Calibri"/>
              </a:rPr>
              <a:t>Basic Content Slide – Style 1: </a:t>
            </a:r>
            <a:r>
              <a:rPr lang="en" sz="1200">
                <a:solidFill>
                  <a:schemeClr val="dk1"/>
                </a:solidFill>
                <a:latin typeface="Calibri"/>
                <a:ea typeface="Calibri"/>
                <a:cs typeface="Calibri"/>
                <a:sym typeface="Calibri"/>
              </a:rPr>
              <a:t>This slide is a basic content slide. Bullet points are optional, this is just an example of how content might be displayed. </a:t>
            </a:r>
            <a:endParaRPr lang="en-US" sz="1200">
              <a:solidFill>
                <a:schemeClr val="dk1"/>
              </a:solidFill>
              <a:latin typeface="Calibri"/>
              <a:ea typeface="Calibri"/>
              <a:cs typeface="Calibri"/>
              <a:sym typeface="Calibri"/>
            </a:endParaRPr>
          </a:p>
          <a:p>
            <a:pPr marL="0" indent="0">
              <a:lnSpc>
                <a:spcPct val="107000"/>
              </a:lnSpc>
              <a:buNone/>
            </a:pPr>
            <a:r>
              <a:rPr lang="en" sz="1200">
                <a:solidFill>
                  <a:schemeClr val="dk1"/>
                </a:solidFill>
                <a:latin typeface="Calibri"/>
                <a:ea typeface="Calibri"/>
                <a:cs typeface="Calibri"/>
                <a:sym typeface="Calibri"/>
              </a:rPr>
              <a:t>Follow the style guide below for the recommended fonts, sizes, and styles for each content type:</a:t>
            </a:r>
            <a:endParaRPr sz="1200">
              <a:solidFill>
                <a:schemeClr val="dk1"/>
              </a:solidFill>
              <a:latin typeface="Calibri"/>
              <a:ea typeface="Calibri"/>
              <a:cs typeface="Calibri"/>
            </a:endParaRPr>
          </a:p>
          <a:p>
            <a:pPr marL="0" lvl="0" indent="0" algn="l" rtl="0">
              <a:lnSpc>
                <a:spcPct val="107000"/>
              </a:lnSpc>
              <a:spcBef>
                <a:spcPts val="8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Heading: Roboto Black, Size: 24pt</a:t>
            </a:r>
            <a:endParaRPr sz="1200">
              <a:solidFill>
                <a:schemeClr val="dk1"/>
              </a:solidFill>
              <a:latin typeface="Calibri"/>
              <a:ea typeface="Calibri"/>
              <a:cs typeface="Calibri"/>
              <a:sym typeface="Calibri"/>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Description: Roboto Medium, 18pt</a:t>
            </a:r>
            <a:endParaRPr/>
          </a:p>
        </p:txBody>
      </p:sp>
    </p:spTree>
    <p:extLst>
      <p:ext uri="{BB962C8B-B14F-4D97-AF65-F5344CB8AC3E}">
        <p14:creationId xmlns:p14="http://schemas.microsoft.com/office/powerpoint/2010/main" val="244080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8326a4b8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8326a4b8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7000"/>
              </a:lnSpc>
              <a:buClr>
                <a:schemeClr val="dk1"/>
              </a:buClr>
              <a:buNone/>
            </a:pPr>
            <a:r>
              <a:rPr lang="en" sz="1200" b="1">
                <a:solidFill>
                  <a:schemeClr val="dk1"/>
                </a:solidFill>
                <a:latin typeface="Calibri"/>
                <a:ea typeface="Calibri"/>
                <a:cs typeface="Calibri"/>
                <a:sym typeface="Calibri"/>
              </a:rPr>
              <a:t>Basic Content Slide – Style 3: </a:t>
            </a:r>
            <a:r>
              <a:rPr lang="en" sz="1200">
                <a:solidFill>
                  <a:schemeClr val="dk1"/>
                </a:solidFill>
                <a:latin typeface="Calibri"/>
                <a:ea typeface="Calibri"/>
                <a:cs typeface="Calibri"/>
                <a:sym typeface="Calibri"/>
              </a:rPr>
              <a:t>This slide is a basic content slide with a(n) image(s). Bullet points are optional, this is just an example of how content might be displayed. Feel free to replace the image with one of your choosing. </a:t>
            </a:r>
            <a:endParaRPr lang="en-US" sz="1200">
              <a:solidFill>
                <a:schemeClr val="dk1"/>
              </a:solidFill>
              <a:latin typeface="Calibri"/>
              <a:ea typeface="Calibri"/>
              <a:cs typeface="Calibri"/>
              <a:sym typeface="Calibri"/>
            </a:endParaRPr>
          </a:p>
          <a:p>
            <a:pPr>
              <a:buNone/>
            </a:pPr>
            <a:r>
              <a:rPr lang="en">
                <a:solidFill>
                  <a:schemeClr val="dk1"/>
                </a:solidFill>
                <a:sym typeface="Calibri"/>
              </a:rPr>
              <a:t>Follow the style guide below for the recommended fonts, sizes, and styles for each content type:</a:t>
            </a:r>
            <a:endParaRPr lang="en">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Heading: Roboto Black, Size: 24pt</a:t>
            </a:r>
            <a:endParaRPr sz="1200">
              <a:solidFill>
                <a:schemeClr val="dk1"/>
              </a:solidFill>
              <a:latin typeface="Calibri"/>
              <a:ea typeface="Calibri"/>
              <a:cs typeface="Calibri"/>
              <a:sym typeface="Calibri"/>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Description: Roboto Medium, 18pt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8326a4b8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8326a4b8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7000"/>
              </a:lnSpc>
              <a:buNone/>
            </a:pPr>
            <a:r>
              <a:rPr lang="en" sz="1200" b="1">
                <a:solidFill>
                  <a:schemeClr val="dk1"/>
                </a:solidFill>
                <a:latin typeface="Calibri"/>
                <a:ea typeface="Calibri"/>
                <a:cs typeface="Calibri"/>
                <a:sym typeface="Calibri"/>
              </a:rPr>
              <a:t>Basic Content Slide – Style 2: </a:t>
            </a:r>
            <a:r>
              <a:rPr lang="en" sz="1200">
                <a:solidFill>
                  <a:schemeClr val="dk1"/>
                </a:solidFill>
                <a:latin typeface="Calibri"/>
                <a:ea typeface="Calibri"/>
                <a:cs typeface="Calibri"/>
                <a:sym typeface="Calibri"/>
              </a:rPr>
              <a:t>This slide is a variation of a basic, bifurcated content slide  Bullet points are optional, this is just an example of how content might be displayed. </a:t>
            </a:r>
            <a:endParaRPr lang="en">
              <a:solidFill>
                <a:schemeClr val="dk1"/>
              </a:solidFill>
              <a:ea typeface="Calibri"/>
            </a:endParaRPr>
          </a:p>
          <a:p>
            <a:pPr marL="0" indent="0">
              <a:lnSpc>
                <a:spcPct val="107000"/>
              </a:lnSpc>
              <a:spcBef>
                <a:spcPts val="800"/>
              </a:spcBef>
              <a:buNone/>
            </a:pPr>
            <a:r>
              <a:rPr lang="en">
                <a:solidFill>
                  <a:schemeClr val="dk1"/>
                </a:solidFill>
              </a:rPr>
              <a:t>Follow the style guide below for the recommended fonts, sizes, and styles for each content type: </a:t>
            </a:r>
          </a:p>
          <a:p>
            <a:pPr marL="0" indent="0">
              <a:lnSpc>
                <a:spcPct val="107000"/>
              </a:lnSpc>
              <a:spcBef>
                <a:spcPts val="800"/>
              </a:spcBef>
              <a:buNone/>
            </a:pPr>
            <a:r>
              <a:rPr lang="en" sz="1200">
                <a:solidFill>
                  <a:schemeClr val="dk1"/>
                </a:solidFill>
              </a:rPr>
              <a:t>·</a:t>
            </a:r>
            <a:r>
              <a:rPr lang="en" sz="1200">
                <a:solidFill>
                  <a:schemeClr val="dk1"/>
                </a:solidFill>
                <a:latin typeface="Calibri"/>
                <a:ea typeface="Calibri"/>
                <a:cs typeface="Calibri"/>
                <a:sym typeface="Calibri"/>
              </a:rPr>
              <a:t>Heading: Roboto Black, Size: 24pt</a:t>
            </a:r>
            <a:endParaRPr lang="en-US" sz="1200">
              <a:solidFill>
                <a:schemeClr val="dk1"/>
              </a:solidFill>
              <a:latin typeface="Calibri"/>
              <a:ea typeface="Calibri"/>
              <a:cs typeface="Calibri"/>
            </a:endParaRPr>
          </a:p>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Description: Roboto Medium, 18pt</a:t>
            </a:r>
            <a:endParaRPr/>
          </a:p>
        </p:txBody>
      </p:sp>
    </p:spTree>
    <p:extLst>
      <p:ext uri="{BB962C8B-B14F-4D97-AF65-F5344CB8AC3E}">
        <p14:creationId xmlns:p14="http://schemas.microsoft.com/office/powerpoint/2010/main" val="169706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
        <p:cNvGrpSpPr/>
        <p:nvPr/>
      </p:nvGrpSpPr>
      <p:grpSpPr>
        <a:xfrm>
          <a:off x="0" y="0"/>
          <a:ext cx="0" cy="0"/>
          <a:chOff x="0" y="0"/>
          <a:chExt cx="0" cy="0"/>
        </a:xfrm>
      </p:grpSpPr>
      <p:sp>
        <p:nvSpPr>
          <p:cNvPr id="7" name="Google Shape;7;p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1"/>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1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11"/>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41" name="Google Shape;41;p11"/>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2" name="Google Shape;42;p1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 name="Google Shape;43;p1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6" name="Google Shape;46;p1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47" name="Google Shape;47;p12"/>
          <p:cNvCxnSpPr/>
          <p:nvPr/>
        </p:nvCxnSpPr>
        <p:spPr>
          <a:xfrm>
            <a:off x="-125025" y="968175"/>
            <a:ext cx="5089800" cy="0"/>
          </a:xfrm>
          <a:prstGeom prst="straightConnector1">
            <a:avLst/>
          </a:prstGeom>
          <a:noFill/>
          <a:ln w="28575" cap="flat" cmpd="sng">
            <a:solidFill>
              <a:srgbClr val="5A100D"/>
            </a:solidFill>
            <a:prstDash val="solid"/>
            <a:round/>
            <a:headEnd type="none" w="med" len="med"/>
            <a:tailEnd type="none" w="med" len="med"/>
          </a:ln>
        </p:spPr>
      </p:cxnSp>
      <p:cxnSp>
        <p:nvCxnSpPr>
          <p:cNvPr id="48" name="Google Shape;48;p12"/>
          <p:cNvCxnSpPr/>
          <p:nvPr/>
        </p:nvCxnSpPr>
        <p:spPr>
          <a:xfrm>
            <a:off x="-225950" y="1017725"/>
            <a:ext cx="5089800" cy="0"/>
          </a:xfrm>
          <a:prstGeom prst="straightConnector1">
            <a:avLst/>
          </a:prstGeom>
          <a:noFill/>
          <a:ln w="28575" cap="flat" cmpd="sng">
            <a:solidFill>
              <a:srgbClr val="F15E22"/>
            </a:solidFill>
            <a:prstDash val="solid"/>
            <a:round/>
            <a:headEnd type="none" w="med" len="med"/>
            <a:tailEnd type="none" w="med" len="med"/>
          </a:ln>
        </p:spPr>
      </p:cxnSp>
      <p:cxnSp>
        <p:nvCxnSpPr>
          <p:cNvPr id="49" name="Google Shape;49;p12"/>
          <p:cNvCxnSpPr/>
          <p:nvPr/>
        </p:nvCxnSpPr>
        <p:spPr>
          <a:xfrm>
            <a:off x="-378925" y="1065625"/>
            <a:ext cx="5089800" cy="0"/>
          </a:xfrm>
          <a:prstGeom prst="straightConnector1">
            <a:avLst/>
          </a:prstGeom>
          <a:noFill/>
          <a:ln w="28575" cap="flat" cmpd="sng">
            <a:solidFill>
              <a:srgbClr val="F57F20"/>
            </a:solidFill>
            <a:prstDash val="solid"/>
            <a:round/>
            <a:headEnd type="none" w="med" len="med"/>
            <a:tailEnd type="none" w="med" len="med"/>
          </a:ln>
        </p:spPr>
      </p:cxnSp>
      <p:cxnSp>
        <p:nvCxnSpPr>
          <p:cNvPr id="50" name="Google Shape;50;p12"/>
          <p:cNvCxnSpPr/>
          <p:nvPr/>
        </p:nvCxnSpPr>
        <p:spPr>
          <a:xfrm>
            <a:off x="-531925" y="1113550"/>
            <a:ext cx="5089800" cy="0"/>
          </a:xfrm>
          <a:prstGeom prst="straightConnector1">
            <a:avLst/>
          </a:prstGeom>
          <a:noFill/>
          <a:ln w="28575" cap="flat" cmpd="sng">
            <a:solidFill>
              <a:srgbClr val="FBB063"/>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3"/>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53" name="Google Shape;53;p13"/>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4" name="Google Shape;54;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4" name="Google Shape;15;p4">
            <a:extLst>
              <a:ext uri="{FF2B5EF4-FFF2-40B4-BE49-F238E27FC236}">
                <a16:creationId xmlns:a16="http://schemas.microsoft.com/office/drawing/2014/main" id="{5A2980C0-81C7-AF07-392F-ADD28407C9ED}"/>
              </a:ext>
            </a:extLst>
          </p:cNvPr>
          <p:cNvSpPr/>
          <p:nvPr userDrawn="1"/>
        </p:nvSpPr>
        <p:spPr>
          <a:xfrm>
            <a:off x="-1332807" y="4538300"/>
            <a:ext cx="13695680" cy="605200"/>
          </a:xfrm>
          <a:prstGeom prst="rect">
            <a:avLst/>
          </a:prstGeom>
          <a:gradFill flip="none" rotWithShape="1">
            <a:gsLst>
              <a:gs pos="0">
                <a:srgbClr val="F18D13"/>
              </a:gs>
              <a:gs pos="51000">
                <a:srgbClr val="F89C28"/>
              </a:gs>
              <a:gs pos="100000">
                <a:srgbClr val="F6DB5C"/>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4"/>
          <p:cNvSpPr txBox="1"/>
          <p:nvPr/>
        </p:nvSpPr>
        <p:spPr>
          <a:xfrm>
            <a:off x="256929" y="4499744"/>
            <a:ext cx="704538" cy="68477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4000">
                <a:solidFill>
                  <a:srgbClr val="043B59"/>
                </a:solidFill>
                <a:latin typeface="Roboto Black"/>
                <a:ea typeface="Roboto Black"/>
                <a:cs typeface="Roboto Black"/>
                <a:sym typeface="Roboto Black"/>
              </a:rPr>
              <a:t>#</a:t>
            </a:r>
            <a:endParaRPr sz="4000">
              <a:solidFill>
                <a:srgbClr val="043B59"/>
              </a:solidFill>
              <a:latin typeface="Roboto Black"/>
              <a:ea typeface="Roboto Black"/>
              <a:cs typeface="Roboto Black"/>
              <a:sym typeface="Roboto Black"/>
            </a:endParaRPr>
          </a:p>
        </p:txBody>
      </p:sp>
      <p:sp>
        <p:nvSpPr>
          <p:cNvPr id="5" name="Google Shape;15;p4">
            <a:extLst>
              <a:ext uri="{FF2B5EF4-FFF2-40B4-BE49-F238E27FC236}">
                <a16:creationId xmlns:a16="http://schemas.microsoft.com/office/drawing/2014/main" id="{1ECEEFC2-D03C-D79F-3C78-0575913C1F41}"/>
              </a:ext>
            </a:extLst>
          </p:cNvPr>
          <p:cNvSpPr/>
          <p:nvPr userDrawn="1"/>
        </p:nvSpPr>
        <p:spPr>
          <a:xfrm>
            <a:off x="-844435" y="-1"/>
            <a:ext cx="18470880" cy="1548246"/>
          </a:xfrm>
          <a:prstGeom prst="rect">
            <a:avLst/>
          </a:prstGeom>
          <a:gradFill flip="none" rotWithShape="1">
            <a:gsLst>
              <a:gs pos="0">
                <a:srgbClr val="043B59"/>
              </a:gs>
              <a:gs pos="37000">
                <a:srgbClr val="36C1ED"/>
              </a:gs>
              <a:gs pos="100000">
                <a:srgbClr val="E6E6E6"/>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descr="A blue and black logo&#10;&#10;Description automatically generated">
            <a:extLst>
              <a:ext uri="{FF2B5EF4-FFF2-40B4-BE49-F238E27FC236}">
                <a16:creationId xmlns:a16="http://schemas.microsoft.com/office/drawing/2014/main" id="{E91804C0-B2DA-057D-324B-9DE51048B4BA}"/>
              </a:ext>
            </a:extLst>
          </p:cNvPr>
          <p:cNvPicPr>
            <a:picLocks noChangeAspect="1"/>
          </p:cNvPicPr>
          <p:nvPr userDrawn="1"/>
        </p:nvPicPr>
        <p:blipFill rotWithShape="1">
          <a:blip r:embed="rId2"/>
          <a:srcRect b="22412"/>
          <a:stretch/>
        </p:blipFill>
        <p:spPr>
          <a:xfrm>
            <a:off x="677081" y="4648501"/>
            <a:ext cx="1744652" cy="378602"/>
          </a:xfrm>
          <a:prstGeom prst="rect">
            <a:avLst/>
          </a:prstGeom>
        </p:spPr>
      </p:pic>
      <p:pic>
        <p:nvPicPr>
          <p:cNvPr id="3" name="Picture 2" descr="A black sign with blue text&#10;&#10;Description automatically generated">
            <a:extLst>
              <a:ext uri="{FF2B5EF4-FFF2-40B4-BE49-F238E27FC236}">
                <a16:creationId xmlns:a16="http://schemas.microsoft.com/office/drawing/2014/main" id="{7C3DC013-D810-7039-56CC-9C5515AE5FE2}"/>
              </a:ext>
            </a:extLst>
          </p:cNvPr>
          <p:cNvPicPr>
            <a:picLocks noChangeAspect="1"/>
          </p:cNvPicPr>
          <p:nvPr userDrawn="1"/>
        </p:nvPicPr>
        <p:blipFill>
          <a:blip r:embed="rId3"/>
          <a:stretch>
            <a:fillRect/>
          </a:stretch>
        </p:blipFill>
        <p:spPr>
          <a:xfrm>
            <a:off x="7471070" y="4648501"/>
            <a:ext cx="1493418" cy="3660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1"/>
        <p:cNvGrpSpPr/>
        <p:nvPr/>
      </p:nvGrpSpPr>
      <p:grpSpPr>
        <a:xfrm>
          <a:off x="0" y="0"/>
          <a:ext cx="0" cy="0"/>
          <a:chOff x="0" y="0"/>
          <a:chExt cx="0" cy="0"/>
        </a:xfrm>
      </p:grpSpPr>
      <p:sp>
        <p:nvSpPr>
          <p:cNvPr id="13" name="Google Shape;13;p4"/>
          <p:cNvSpPr txBox="1"/>
          <p:nvPr/>
        </p:nvSpPr>
        <p:spPr>
          <a:xfrm>
            <a:off x="256929" y="4499744"/>
            <a:ext cx="704538" cy="68477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4000">
                <a:solidFill>
                  <a:schemeClr val="dk1"/>
                </a:solidFill>
                <a:latin typeface="Roboto Black"/>
                <a:ea typeface="Roboto Black"/>
                <a:cs typeface="Roboto Black"/>
                <a:sym typeface="Roboto Black"/>
              </a:rPr>
              <a:t>#</a:t>
            </a:r>
            <a:endParaRPr sz="4000">
              <a:solidFill>
                <a:srgbClr val="FFBE2E"/>
              </a:solidFill>
              <a:latin typeface="Roboto Black"/>
              <a:ea typeface="Roboto Black"/>
              <a:cs typeface="Roboto Black"/>
              <a:sym typeface="Roboto Black"/>
            </a:endParaRPr>
          </a:p>
        </p:txBody>
      </p:sp>
      <p:pic>
        <p:nvPicPr>
          <p:cNvPr id="14" name="Google Shape;14;p4"/>
          <p:cNvPicPr preferRelativeResize="0"/>
          <p:nvPr/>
        </p:nvPicPr>
        <p:blipFill>
          <a:blip r:embed="rId2">
            <a:alphaModFix/>
          </a:blip>
          <a:stretch>
            <a:fillRect/>
          </a:stretch>
        </p:blipFill>
        <p:spPr>
          <a:xfrm>
            <a:off x="7496525" y="4669517"/>
            <a:ext cx="1409075" cy="345225"/>
          </a:xfrm>
          <a:prstGeom prst="rect">
            <a:avLst/>
          </a:prstGeom>
          <a:noFill/>
          <a:ln>
            <a:noFill/>
          </a:ln>
        </p:spPr>
      </p:pic>
      <p:pic>
        <p:nvPicPr>
          <p:cNvPr id="2" name="Picture 1" descr="A black and white logo&#10;&#10;Description automatically generated">
            <a:extLst>
              <a:ext uri="{FF2B5EF4-FFF2-40B4-BE49-F238E27FC236}">
                <a16:creationId xmlns:a16="http://schemas.microsoft.com/office/drawing/2014/main" id="{CF3DE3DF-F2C9-2D4F-C82D-38C129BA3757}"/>
              </a:ext>
            </a:extLst>
          </p:cNvPr>
          <p:cNvPicPr>
            <a:picLocks noChangeAspect="1"/>
          </p:cNvPicPr>
          <p:nvPr userDrawn="1"/>
        </p:nvPicPr>
        <p:blipFill rotWithShape="1">
          <a:blip r:embed="rId3"/>
          <a:srcRect b="20337"/>
          <a:stretch/>
        </p:blipFill>
        <p:spPr>
          <a:xfrm>
            <a:off x="647181" y="4669519"/>
            <a:ext cx="1549400" cy="345225"/>
          </a:xfrm>
          <a:prstGeom prst="rect">
            <a:avLst/>
          </a:prstGeom>
        </p:spPr>
      </p:pic>
      <p:sp>
        <p:nvSpPr>
          <p:cNvPr id="8" name="Google Shape;15;p4">
            <a:extLst>
              <a:ext uri="{FF2B5EF4-FFF2-40B4-BE49-F238E27FC236}">
                <a16:creationId xmlns:a16="http://schemas.microsoft.com/office/drawing/2014/main" id="{511D96C6-73BF-D9E7-3D7B-34237C149916}"/>
              </a:ext>
            </a:extLst>
          </p:cNvPr>
          <p:cNvSpPr/>
          <p:nvPr userDrawn="1"/>
        </p:nvSpPr>
        <p:spPr>
          <a:xfrm>
            <a:off x="-1332807" y="4538300"/>
            <a:ext cx="13695680" cy="605200"/>
          </a:xfrm>
          <a:prstGeom prst="rect">
            <a:avLst/>
          </a:prstGeom>
          <a:gradFill flip="none" rotWithShape="1">
            <a:gsLst>
              <a:gs pos="0">
                <a:srgbClr val="F18D13"/>
              </a:gs>
              <a:gs pos="51000">
                <a:srgbClr val="F89C28"/>
              </a:gs>
              <a:gs pos="100000">
                <a:srgbClr val="F6DB5C"/>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p4">
            <a:extLst>
              <a:ext uri="{FF2B5EF4-FFF2-40B4-BE49-F238E27FC236}">
                <a16:creationId xmlns:a16="http://schemas.microsoft.com/office/drawing/2014/main" id="{B5F310EC-2044-01CC-5204-728F28139B9D}"/>
              </a:ext>
            </a:extLst>
          </p:cNvPr>
          <p:cNvSpPr txBox="1"/>
          <p:nvPr userDrawn="1"/>
        </p:nvSpPr>
        <p:spPr>
          <a:xfrm>
            <a:off x="256929" y="4499744"/>
            <a:ext cx="704538" cy="68477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4000">
                <a:solidFill>
                  <a:srgbClr val="043B59"/>
                </a:solidFill>
                <a:latin typeface="Roboto Black"/>
                <a:ea typeface="Roboto Black"/>
                <a:cs typeface="Roboto Black"/>
                <a:sym typeface="Roboto Black"/>
              </a:rPr>
              <a:t>#</a:t>
            </a:r>
            <a:endParaRPr sz="4000">
              <a:solidFill>
                <a:srgbClr val="043B59"/>
              </a:solidFill>
              <a:latin typeface="Roboto Black"/>
              <a:ea typeface="Roboto Black"/>
              <a:cs typeface="Roboto Black"/>
              <a:sym typeface="Roboto Black"/>
            </a:endParaRPr>
          </a:p>
        </p:txBody>
      </p:sp>
      <p:pic>
        <p:nvPicPr>
          <p:cNvPr id="10" name="Picture 9" descr="A blue and black logo&#10;&#10;Description automatically generated">
            <a:extLst>
              <a:ext uri="{FF2B5EF4-FFF2-40B4-BE49-F238E27FC236}">
                <a16:creationId xmlns:a16="http://schemas.microsoft.com/office/drawing/2014/main" id="{785FAA03-8EC4-1653-6AE3-3587BEF0FE3C}"/>
              </a:ext>
            </a:extLst>
          </p:cNvPr>
          <p:cNvPicPr>
            <a:picLocks noChangeAspect="1"/>
          </p:cNvPicPr>
          <p:nvPr userDrawn="1"/>
        </p:nvPicPr>
        <p:blipFill rotWithShape="1">
          <a:blip r:embed="rId4"/>
          <a:srcRect b="22412"/>
          <a:stretch/>
        </p:blipFill>
        <p:spPr>
          <a:xfrm>
            <a:off x="677081" y="4648501"/>
            <a:ext cx="1744652" cy="378602"/>
          </a:xfrm>
          <a:prstGeom prst="rect">
            <a:avLst/>
          </a:prstGeom>
        </p:spPr>
      </p:pic>
      <p:pic>
        <p:nvPicPr>
          <p:cNvPr id="11" name="Picture 10" descr="A black sign with blue text&#10;&#10;Description automatically generated">
            <a:extLst>
              <a:ext uri="{FF2B5EF4-FFF2-40B4-BE49-F238E27FC236}">
                <a16:creationId xmlns:a16="http://schemas.microsoft.com/office/drawing/2014/main" id="{296A252D-F3CC-A43D-60C4-D0F5FC89E385}"/>
              </a:ext>
            </a:extLst>
          </p:cNvPr>
          <p:cNvPicPr>
            <a:picLocks noChangeAspect="1"/>
          </p:cNvPicPr>
          <p:nvPr userDrawn="1"/>
        </p:nvPicPr>
        <p:blipFill>
          <a:blip r:embed="rId5"/>
          <a:stretch>
            <a:fillRect/>
          </a:stretch>
        </p:blipFill>
        <p:spPr>
          <a:xfrm>
            <a:off x="7471070" y="4648501"/>
            <a:ext cx="1493418" cy="366091"/>
          </a:xfrm>
          <a:prstGeom prst="rect">
            <a:avLst/>
          </a:prstGeom>
        </p:spPr>
      </p:pic>
    </p:spTree>
    <p:extLst>
      <p:ext uri="{BB962C8B-B14F-4D97-AF65-F5344CB8AC3E}">
        <p14:creationId xmlns:p14="http://schemas.microsoft.com/office/powerpoint/2010/main" val="388043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9" name="Google Shape;29;p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32" name="Google Shape;32;p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D7CDC5"/>
        </a:solid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10384D"/>
              </a:buClr>
              <a:buSzPts val="4800"/>
              <a:buChar char="●"/>
              <a:defRPr sz="4800">
                <a:solidFill>
                  <a:srgbClr val="10384D"/>
                </a:solidFill>
              </a:defRPr>
            </a:lvl1pPr>
            <a:lvl2pPr lvl="1">
              <a:spcBef>
                <a:spcPts val="0"/>
              </a:spcBef>
              <a:spcAft>
                <a:spcPts val="0"/>
              </a:spcAft>
              <a:buClr>
                <a:schemeClr val="lt1"/>
              </a:buClr>
              <a:buSzPts val="4800"/>
              <a:buChar char="○"/>
              <a:defRPr sz="4800">
                <a:solidFill>
                  <a:schemeClr val="lt1"/>
                </a:solidFill>
              </a:defRPr>
            </a:lvl2pPr>
            <a:lvl3pPr lvl="2">
              <a:spcBef>
                <a:spcPts val="0"/>
              </a:spcBef>
              <a:spcAft>
                <a:spcPts val="0"/>
              </a:spcAft>
              <a:buClr>
                <a:schemeClr val="lt1"/>
              </a:buClr>
              <a:buSzPts val="4800"/>
              <a:buChar char="■"/>
              <a:defRPr sz="4800">
                <a:solidFill>
                  <a:schemeClr val="lt1"/>
                </a:solidFill>
              </a:defRPr>
            </a:lvl3pPr>
            <a:lvl4pPr lvl="3">
              <a:spcBef>
                <a:spcPts val="0"/>
              </a:spcBef>
              <a:spcAft>
                <a:spcPts val="0"/>
              </a:spcAft>
              <a:buClr>
                <a:schemeClr val="lt1"/>
              </a:buClr>
              <a:buSzPts val="4800"/>
              <a:buChar char="●"/>
              <a:defRPr sz="4800">
                <a:solidFill>
                  <a:schemeClr val="lt1"/>
                </a:solidFill>
              </a:defRPr>
            </a:lvl4pPr>
            <a:lvl5pPr lvl="4">
              <a:spcBef>
                <a:spcPts val="0"/>
              </a:spcBef>
              <a:spcAft>
                <a:spcPts val="0"/>
              </a:spcAft>
              <a:buClr>
                <a:schemeClr val="lt1"/>
              </a:buClr>
              <a:buSzPts val="4800"/>
              <a:buChar char="○"/>
              <a:defRPr sz="4800">
                <a:solidFill>
                  <a:schemeClr val="lt1"/>
                </a:solidFill>
              </a:defRPr>
            </a:lvl5pPr>
            <a:lvl6pPr lvl="5">
              <a:spcBef>
                <a:spcPts val="0"/>
              </a:spcBef>
              <a:spcAft>
                <a:spcPts val="0"/>
              </a:spcAft>
              <a:buClr>
                <a:schemeClr val="lt1"/>
              </a:buClr>
              <a:buSzPts val="4800"/>
              <a:buChar char="■"/>
              <a:defRPr sz="4800">
                <a:solidFill>
                  <a:schemeClr val="lt1"/>
                </a:solidFill>
              </a:defRPr>
            </a:lvl6pPr>
            <a:lvl7pPr lvl="6">
              <a:spcBef>
                <a:spcPts val="0"/>
              </a:spcBef>
              <a:spcAft>
                <a:spcPts val="0"/>
              </a:spcAft>
              <a:buClr>
                <a:schemeClr val="lt1"/>
              </a:buClr>
              <a:buSzPts val="4800"/>
              <a:buChar char="●"/>
              <a:defRPr sz="4800">
                <a:solidFill>
                  <a:schemeClr val="lt1"/>
                </a:solidFill>
              </a:defRPr>
            </a:lvl7pPr>
            <a:lvl8pPr lvl="7">
              <a:spcBef>
                <a:spcPts val="0"/>
              </a:spcBef>
              <a:spcAft>
                <a:spcPts val="0"/>
              </a:spcAft>
              <a:buClr>
                <a:schemeClr val="lt1"/>
              </a:buClr>
              <a:buSzPts val="4800"/>
              <a:buChar char="○"/>
              <a:defRPr sz="4800">
                <a:solidFill>
                  <a:schemeClr val="lt1"/>
                </a:solidFill>
              </a:defRPr>
            </a:lvl8pPr>
            <a:lvl9pPr lvl="8">
              <a:spcBef>
                <a:spcPts val="0"/>
              </a:spcBef>
              <a:spcAft>
                <a:spcPts val="0"/>
              </a:spcAft>
              <a:buClr>
                <a:schemeClr val="lt1"/>
              </a:buClr>
              <a:buSzPts val="4800"/>
              <a:buChar char="■"/>
              <a:defRPr sz="4800">
                <a:solidFill>
                  <a:schemeClr val="lt1"/>
                </a:solidFill>
              </a:defRPr>
            </a:lvl9pPr>
          </a:lstStyle>
          <a:p>
            <a:endParaRPr/>
          </a:p>
        </p:txBody>
      </p:sp>
      <p:sp>
        <p:nvSpPr>
          <p:cNvPr id="36" name="Google Shape;36;p1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dk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p:nvPr/>
        </p:nvSpPr>
        <p:spPr>
          <a:xfrm>
            <a:off x="625650" y="675635"/>
            <a:ext cx="7892700" cy="289306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400" dirty="0">
                <a:solidFill>
                  <a:srgbClr val="EE463C"/>
                </a:solidFill>
                <a:latin typeface="+mn-lt"/>
                <a:ea typeface="Roboto Black"/>
                <a:cs typeface="Roboto Black"/>
                <a:sym typeface="Roboto Black"/>
              </a:rPr>
              <a:t>DOWNLOAD THIS PRESENTATION TO YOUR OWN FILES. THIS COPY IS FOR</a:t>
            </a:r>
            <a:r>
              <a:rPr lang="en" sz="4400" b="1" dirty="0">
                <a:solidFill>
                  <a:srgbClr val="EE463C"/>
                </a:solidFill>
                <a:latin typeface="+mn-lt"/>
                <a:ea typeface="Roboto Black"/>
                <a:cs typeface="Roboto Black"/>
                <a:sym typeface="Roboto Black"/>
              </a:rPr>
              <a:t> </a:t>
            </a:r>
            <a:r>
              <a:rPr lang="en" sz="4400" b="1" u="sng" dirty="0">
                <a:solidFill>
                  <a:srgbClr val="EE463C"/>
                </a:solidFill>
                <a:latin typeface="+mn-lt"/>
                <a:ea typeface="Roboto Black"/>
                <a:cs typeface="Roboto Black"/>
                <a:sym typeface="Roboto Black"/>
              </a:rPr>
              <a:t>REFERENCE</a:t>
            </a:r>
            <a:r>
              <a:rPr lang="en" sz="4400" b="1" dirty="0">
                <a:solidFill>
                  <a:srgbClr val="EE463C"/>
                </a:solidFill>
                <a:latin typeface="+mn-lt"/>
                <a:ea typeface="Roboto Black"/>
                <a:cs typeface="Roboto Black"/>
                <a:sym typeface="Roboto Black"/>
              </a:rPr>
              <a:t> </a:t>
            </a:r>
            <a:r>
              <a:rPr lang="en" sz="4400" dirty="0">
                <a:solidFill>
                  <a:srgbClr val="EE463C"/>
                </a:solidFill>
                <a:latin typeface="+mn-lt"/>
                <a:ea typeface="Roboto Black"/>
                <a:cs typeface="Roboto Black"/>
                <a:sym typeface="Roboto Black"/>
              </a:rPr>
              <a:t>ONLY.</a:t>
            </a:r>
            <a:endParaRPr dirty="0">
              <a:solidFill>
                <a:srgbClr val="EE463C"/>
              </a:solidFill>
              <a:latin typeface="+mn-lt"/>
              <a:ea typeface="Roboto Black"/>
              <a:cs typeface="Roboto Black"/>
              <a:sym typeface="Roboto Black"/>
            </a:endParaRPr>
          </a:p>
        </p:txBody>
      </p:sp>
      <p:sp>
        <p:nvSpPr>
          <p:cNvPr id="2" name="Google Shape;129;p28">
            <a:extLst>
              <a:ext uri="{FF2B5EF4-FFF2-40B4-BE49-F238E27FC236}">
                <a16:creationId xmlns:a16="http://schemas.microsoft.com/office/drawing/2014/main" id="{777390EF-1A5E-07D2-08DA-01A160F0F451}"/>
              </a:ext>
            </a:extLst>
          </p:cNvPr>
          <p:cNvSpPr txBox="1"/>
          <p:nvPr/>
        </p:nvSpPr>
        <p:spPr>
          <a:xfrm>
            <a:off x="625650" y="3545665"/>
            <a:ext cx="78927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EE463C"/>
                </a:solidFill>
                <a:latin typeface="+mn-lt"/>
                <a:ea typeface="Roboto Black"/>
                <a:cs typeface="Roboto Black"/>
                <a:sym typeface="Roboto Black"/>
              </a:rPr>
              <a:t>Remove all placeholder text.</a:t>
            </a:r>
          </a:p>
          <a:p>
            <a:pPr algn="ctr"/>
            <a:r>
              <a:rPr lang="en" sz="2000">
                <a:solidFill>
                  <a:srgbClr val="EE463C"/>
                </a:solidFill>
                <a:latin typeface="+mn-lt"/>
                <a:ea typeface="Roboto Black"/>
                <a:cs typeface="Roboto Black"/>
              </a:rPr>
              <a:t>Delete this slide in your own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Google Shape;15;p4">
            <a:extLst>
              <a:ext uri="{FF2B5EF4-FFF2-40B4-BE49-F238E27FC236}">
                <a16:creationId xmlns:a16="http://schemas.microsoft.com/office/drawing/2014/main" id="{28AC6F2E-2125-0329-847A-173CBF7119D8}"/>
              </a:ext>
            </a:extLst>
          </p:cNvPr>
          <p:cNvSpPr/>
          <p:nvPr/>
        </p:nvSpPr>
        <p:spPr>
          <a:xfrm>
            <a:off x="4572001" y="0"/>
            <a:ext cx="4572000" cy="5143500"/>
          </a:xfrm>
          <a:prstGeom prst="rect">
            <a:avLst/>
          </a:prstGeom>
          <a:gradFill flip="none" rotWithShape="1">
            <a:gsLst>
              <a:gs pos="0">
                <a:srgbClr val="043B59"/>
              </a:gs>
              <a:gs pos="66000">
                <a:srgbClr val="36C1ED"/>
              </a:gs>
              <a:gs pos="100000">
                <a:srgbClr val="36C1ED"/>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6"/>
          <p:cNvSpPr txBox="1"/>
          <p:nvPr/>
        </p:nvSpPr>
        <p:spPr>
          <a:xfrm>
            <a:off x="381475" y="1548476"/>
            <a:ext cx="368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0D2142"/>
                </a:solidFill>
                <a:latin typeface="+mj-lt"/>
                <a:ea typeface="Roboto Medium"/>
                <a:cs typeface="Roboto Medium"/>
                <a:sym typeface="Roboto Medium"/>
              </a:rPr>
              <a:t>Insert subheading here</a:t>
            </a:r>
            <a:endParaRPr sz="1800" b="1">
              <a:solidFill>
                <a:srgbClr val="0D2142"/>
              </a:solidFill>
              <a:latin typeface="+mj-lt"/>
              <a:ea typeface="Roboto Medium"/>
              <a:cs typeface="Roboto Medium"/>
              <a:sym typeface="Roboto Medium"/>
            </a:endParaRPr>
          </a:p>
        </p:txBody>
      </p:sp>
      <p:sp>
        <p:nvSpPr>
          <p:cNvPr id="222" name="Google Shape;222;p36"/>
          <p:cNvSpPr txBox="1"/>
          <p:nvPr/>
        </p:nvSpPr>
        <p:spPr>
          <a:xfrm>
            <a:off x="311700" y="33793"/>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mj-lt"/>
                <a:ea typeface="Roboto Black"/>
                <a:cs typeface="Roboto Black"/>
                <a:sym typeface="Roboto Black"/>
              </a:rPr>
              <a:t>Header</a:t>
            </a:r>
            <a:endParaRPr sz="2400" b="1">
              <a:solidFill>
                <a:srgbClr val="FFFFFF"/>
              </a:solidFill>
              <a:latin typeface="+mj-lt"/>
              <a:ea typeface="Roboto Black"/>
              <a:cs typeface="Roboto Black"/>
              <a:sym typeface="Roboto Black"/>
            </a:endParaRPr>
          </a:p>
        </p:txBody>
      </p:sp>
      <p:sp>
        <p:nvSpPr>
          <p:cNvPr id="3" name="Google Shape;220;p36">
            <a:extLst>
              <a:ext uri="{FF2B5EF4-FFF2-40B4-BE49-F238E27FC236}">
                <a16:creationId xmlns:a16="http://schemas.microsoft.com/office/drawing/2014/main" id="{018C3988-BC33-9E71-6474-BD146AD22435}"/>
              </a:ext>
            </a:extLst>
          </p:cNvPr>
          <p:cNvSpPr txBox="1"/>
          <p:nvPr/>
        </p:nvSpPr>
        <p:spPr>
          <a:xfrm>
            <a:off x="381475" y="446738"/>
            <a:ext cx="3180875"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0D2142"/>
                </a:solidFill>
                <a:latin typeface="+mj-lt"/>
                <a:ea typeface="Roboto Medium"/>
                <a:cs typeface="Roboto Medium"/>
                <a:sym typeface="Roboto Medium"/>
              </a:rPr>
              <a:t>Insert Heading Here</a:t>
            </a:r>
            <a:endParaRPr sz="2800" b="1">
              <a:solidFill>
                <a:srgbClr val="0D2142"/>
              </a:solidFill>
              <a:latin typeface="+mj-lt"/>
              <a:ea typeface="Roboto Medium"/>
              <a:cs typeface="Roboto Medium"/>
              <a:sym typeface="Roboto Medium"/>
            </a:endParaRPr>
          </a:p>
        </p:txBody>
      </p:sp>
      <p:sp>
        <p:nvSpPr>
          <p:cNvPr id="4" name="Google Shape;220;p36">
            <a:extLst>
              <a:ext uri="{FF2B5EF4-FFF2-40B4-BE49-F238E27FC236}">
                <a16:creationId xmlns:a16="http://schemas.microsoft.com/office/drawing/2014/main" id="{380BCA69-2A37-8000-3A38-8654334B0ABF}"/>
              </a:ext>
            </a:extLst>
          </p:cNvPr>
          <p:cNvSpPr txBox="1"/>
          <p:nvPr/>
        </p:nvSpPr>
        <p:spPr>
          <a:xfrm>
            <a:off x="5041563" y="1548476"/>
            <a:ext cx="3485937"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tx1"/>
                </a:solidFill>
                <a:latin typeface="+mj-lt"/>
                <a:ea typeface="Roboto Medium"/>
                <a:cs typeface="Roboto Medium"/>
                <a:sym typeface="Roboto Medium"/>
              </a:rPr>
              <a:t>Insert subheading here.</a:t>
            </a:r>
            <a:endParaRPr sz="1800" b="1">
              <a:solidFill>
                <a:schemeClr val="tx1"/>
              </a:solidFill>
              <a:latin typeface="+mj-lt"/>
              <a:ea typeface="Roboto Medium"/>
              <a:cs typeface="Roboto Medium"/>
              <a:sym typeface="Roboto Medium"/>
            </a:endParaRPr>
          </a:p>
        </p:txBody>
      </p:sp>
      <p:sp>
        <p:nvSpPr>
          <p:cNvPr id="5" name="Google Shape;220;p36">
            <a:extLst>
              <a:ext uri="{FF2B5EF4-FFF2-40B4-BE49-F238E27FC236}">
                <a16:creationId xmlns:a16="http://schemas.microsoft.com/office/drawing/2014/main" id="{4A5A18F0-A010-4509-C6C4-05E4C1916BDC}"/>
              </a:ext>
            </a:extLst>
          </p:cNvPr>
          <p:cNvSpPr txBox="1"/>
          <p:nvPr/>
        </p:nvSpPr>
        <p:spPr>
          <a:xfrm>
            <a:off x="5041563" y="446738"/>
            <a:ext cx="3180875"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tx1"/>
                </a:solidFill>
                <a:latin typeface="+mj-lt"/>
                <a:ea typeface="Roboto Medium"/>
                <a:cs typeface="Roboto Medium"/>
                <a:sym typeface="Roboto Medium"/>
              </a:rPr>
              <a:t>Insert Heading Here</a:t>
            </a:r>
            <a:endParaRPr sz="2800" b="1">
              <a:solidFill>
                <a:schemeClr val="tx1"/>
              </a:solidFill>
              <a:latin typeface="+mj-lt"/>
              <a:ea typeface="Roboto Medium"/>
              <a:cs typeface="Roboto Medium"/>
              <a:sym typeface="Roboto Medium"/>
            </a:endParaRPr>
          </a:p>
        </p:txBody>
      </p:sp>
      <p:sp>
        <p:nvSpPr>
          <p:cNvPr id="7" name="Google Shape;220;p36">
            <a:extLst>
              <a:ext uri="{FF2B5EF4-FFF2-40B4-BE49-F238E27FC236}">
                <a16:creationId xmlns:a16="http://schemas.microsoft.com/office/drawing/2014/main" id="{0C28D1E1-4A97-2A8F-8CB2-2EAA8A94C1B3}"/>
              </a:ext>
            </a:extLst>
          </p:cNvPr>
          <p:cNvSpPr txBox="1"/>
          <p:nvPr/>
        </p:nvSpPr>
        <p:spPr>
          <a:xfrm>
            <a:off x="381475" y="2154970"/>
            <a:ext cx="383810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0D2142"/>
                </a:solidFill>
                <a:latin typeface="+mj-lt"/>
                <a:ea typeface="Roboto Medium"/>
                <a:cs typeface="Roboto Medium"/>
                <a:sym typeface="Roboto Medium"/>
              </a:rPr>
              <a:t>Lorem ipsum dolor sit </a:t>
            </a:r>
            <a:r>
              <a:rPr lang="en-US" sz="1800" err="1">
                <a:solidFill>
                  <a:srgbClr val="0D2142"/>
                </a:solidFill>
                <a:latin typeface="+mj-lt"/>
                <a:ea typeface="Roboto Medium"/>
                <a:cs typeface="Roboto Medium"/>
                <a:sym typeface="Roboto Medium"/>
              </a:rPr>
              <a:t>amet</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consectetur</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adipiscing</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elit</a:t>
            </a:r>
            <a:r>
              <a:rPr lang="en-US" sz="1800">
                <a:solidFill>
                  <a:srgbClr val="0D2142"/>
                </a:solidFill>
                <a:latin typeface="+mj-lt"/>
                <a:ea typeface="Roboto Medium"/>
                <a:cs typeface="Roboto Medium"/>
                <a:sym typeface="Roboto Medium"/>
              </a:rPr>
              <a:t>, sed do </a:t>
            </a:r>
            <a:r>
              <a:rPr lang="en-US" sz="1800" err="1">
                <a:solidFill>
                  <a:srgbClr val="0D2142"/>
                </a:solidFill>
                <a:latin typeface="+mj-lt"/>
                <a:ea typeface="Roboto Medium"/>
                <a:cs typeface="Roboto Medium"/>
                <a:sym typeface="Roboto Medium"/>
              </a:rPr>
              <a:t>eiusmod</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tempor</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incididunt</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ut</a:t>
            </a:r>
            <a:r>
              <a:rPr lang="en-US" sz="1800">
                <a:solidFill>
                  <a:srgbClr val="0D2142"/>
                </a:solidFill>
                <a:latin typeface="+mj-lt"/>
                <a:ea typeface="Roboto Medium"/>
                <a:cs typeface="Roboto Medium"/>
                <a:sym typeface="Roboto Medium"/>
              </a:rPr>
              <a:t> labore et dolore magna </a:t>
            </a:r>
            <a:r>
              <a:rPr lang="en-US" sz="1800" err="1">
                <a:solidFill>
                  <a:srgbClr val="0D2142"/>
                </a:solidFill>
                <a:latin typeface="+mj-lt"/>
                <a:ea typeface="Roboto Medium"/>
                <a:cs typeface="Roboto Medium"/>
                <a:sym typeface="Roboto Medium"/>
              </a:rPr>
              <a:t>aliqua</a:t>
            </a:r>
            <a:r>
              <a:rPr lang="en-US" sz="1800">
                <a:solidFill>
                  <a:srgbClr val="0D2142"/>
                </a:solidFill>
                <a:latin typeface="+mj-lt"/>
                <a:ea typeface="Roboto Medium"/>
                <a:cs typeface="Roboto Medium"/>
                <a:sym typeface="Roboto Medium"/>
              </a:rPr>
              <a:t>. Ut </a:t>
            </a:r>
            <a:r>
              <a:rPr lang="en-US" sz="1800" err="1">
                <a:solidFill>
                  <a:srgbClr val="0D2142"/>
                </a:solidFill>
                <a:latin typeface="+mj-lt"/>
                <a:ea typeface="Roboto Medium"/>
                <a:cs typeface="Roboto Medium"/>
                <a:sym typeface="Roboto Medium"/>
              </a:rPr>
              <a:t>enim</a:t>
            </a:r>
            <a:r>
              <a:rPr lang="en-US" sz="1800">
                <a:solidFill>
                  <a:srgbClr val="0D2142"/>
                </a:solidFill>
                <a:latin typeface="+mj-lt"/>
                <a:ea typeface="Roboto Medium"/>
                <a:cs typeface="Roboto Medium"/>
                <a:sym typeface="Roboto Medium"/>
              </a:rPr>
              <a:t> ad minim </a:t>
            </a:r>
            <a:r>
              <a:rPr lang="en-US" sz="1800" err="1">
                <a:solidFill>
                  <a:srgbClr val="0D2142"/>
                </a:solidFill>
                <a:latin typeface="+mj-lt"/>
                <a:ea typeface="Roboto Medium"/>
                <a:cs typeface="Roboto Medium"/>
                <a:sym typeface="Roboto Medium"/>
              </a:rPr>
              <a:t>veniam</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quis</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nostrud</a:t>
            </a:r>
            <a:r>
              <a:rPr lang="en-US" sz="1800">
                <a:solidFill>
                  <a:srgbClr val="0D2142"/>
                </a:solidFill>
                <a:latin typeface="+mj-lt"/>
                <a:ea typeface="Roboto Medium"/>
                <a:cs typeface="Roboto Medium"/>
                <a:sym typeface="Roboto Medium"/>
              </a:rPr>
              <a:t> exercitation </a:t>
            </a:r>
            <a:r>
              <a:rPr lang="en-US" sz="1800" err="1">
                <a:solidFill>
                  <a:srgbClr val="0D2142"/>
                </a:solidFill>
                <a:latin typeface="+mj-lt"/>
                <a:ea typeface="Roboto Medium"/>
                <a:cs typeface="Roboto Medium"/>
                <a:sym typeface="Roboto Medium"/>
              </a:rPr>
              <a:t>ullamco</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laboris</a:t>
            </a:r>
            <a:r>
              <a:rPr lang="en-US" sz="1800">
                <a:solidFill>
                  <a:srgbClr val="0D2142"/>
                </a:solidFill>
                <a:latin typeface="+mj-lt"/>
                <a:ea typeface="Roboto Medium"/>
                <a:cs typeface="Roboto Medium"/>
                <a:sym typeface="Roboto Medium"/>
              </a:rPr>
              <a:t>.</a:t>
            </a:r>
            <a:endParaRPr sz="1800">
              <a:solidFill>
                <a:srgbClr val="0D2142"/>
              </a:solidFill>
              <a:latin typeface="+mj-lt"/>
              <a:ea typeface="Roboto Medium"/>
              <a:cs typeface="Roboto Medium"/>
              <a:sym typeface="Roboto Medium"/>
            </a:endParaRPr>
          </a:p>
        </p:txBody>
      </p:sp>
      <p:sp>
        <p:nvSpPr>
          <p:cNvPr id="10" name="Google Shape;220;p36">
            <a:extLst>
              <a:ext uri="{FF2B5EF4-FFF2-40B4-BE49-F238E27FC236}">
                <a16:creationId xmlns:a16="http://schemas.microsoft.com/office/drawing/2014/main" id="{BC3F22FC-0D01-1BE3-1634-D340E0208DC0}"/>
              </a:ext>
            </a:extLst>
          </p:cNvPr>
          <p:cNvSpPr txBox="1"/>
          <p:nvPr/>
        </p:nvSpPr>
        <p:spPr>
          <a:xfrm>
            <a:off x="4994200" y="2154970"/>
            <a:ext cx="383810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tx1"/>
                </a:solidFill>
                <a:latin typeface="+mj-lt"/>
                <a:ea typeface="Roboto Medium"/>
                <a:cs typeface="Roboto Medium"/>
                <a:sym typeface="Roboto Medium"/>
              </a:rPr>
              <a:t>Lorem ipsum dolor sit </a:t>
            </a:r>
            <a:r>
              <a:rPr lang="en-US" sz="1800" err="1">
                <a:solidFill>
                  <a:schemeClr val="tx1"/>
                </a:solidFill>
                <a:latin typeface="+mj-lt"/>
                <a:ea typeface="Roboto Medium"/>
                <a:cs typeface="Roboto Medium"/>
                <a:sym typeface="Roboto Medium"/>
              </a:rPr>
              <a:t>amet</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consectetur</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adipiscing</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elit</a:t>
            </a:r>
            <a:r>
              <a:rPr lang="en-US" sz="1800">
                <a:solidFill>
                  <a:schemeClr val="tx1"/>
                </a:solidFill>
                <a:latin typeface="+mj-lt"/>
                <a:ea typeface="Roboto Medium"/>
                <a:cs typeface="Roboto Medium"/>
                <a:sym typeface="Roboto Medium"/>
              </a:rPr>
              <a:t>, sed do </a:t>
            </a:r>
            <a:r>
              <a:rPr lang="en-US" sz="1800" err="1">
                <a:solidFill>
                  <a:schemeClr val="tx1"/>
                </a:solidFill>
                <a:latin typeface="+mj-lt"/>
                <a:ea typeface="Roboto Medium"/>
                <a:cs typeface="Roboto Medium"/>
                <a:sym typeface="Roboto Medium"/>
              </a:rPr>
              <a:t>eiusmod</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tempor</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incididunt</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ut</a:t>
            </a:r>
            <a:r>
              <a:rPr lang="en-US" sz="1800">
                <a:solidFill>
                  <a:schemeClr val="tx1"/>
                </a:solidFill>
                <a:latin typeface="+mj-lt"/>
                <a:ea typeface="Roboto Medium"/>
                <a:cs typeface="Roboto Medium"/>
                <a:sym typeface="Roboto Medium"/>
              </a:rPr>
              <a:t> labore et dolore magna </a:t>
            </a:r>
            <a:r>
              <a:rPr lang="en-US" sz="1800" err="1">
                <a:solidFill>
                  <a:schemeClr val="tx1"/>
                </a:solidFill>
                <a:latin typeface="+mj-lt"/>
                <a:ea typeface="Roboto Medium"/>
                <a:cs typeface="Roboto Medium"/>
                <a:sym typeface="Roboto Medium"/>
              </a:rPr>
              <a:t>aliqua</a:t>
            </a:r>
            <a:r>
              <a:rPr lang="en-US" sz="1800">
                <a:solidFill>
                  <a:schemeClr val="tx1"/>
                </a:solidFill>
                <a:latin typeface="+mj-lt"/>
                <a:ea typeface="Roboto Medium"/>
                <a:cs typeface="Roboto Medium"/>
                <a:sym typeface="Roboto Medium"/>
              </a:rPr>
              <a:t>. Ut </a:t>
            </a:r>
            <a:r>
              <a:rPr lang="en-US" sz="1800" err="1">
                <a:solidFill>
                  <a:schemeClr val="tx1"/>
                </a:solidFill>
                <a:latin typeface="+mj-lt"/>
                <a:ea typeface="Roboto Medium"/>
                <a:cs typeface="Roboto Medium"/>
                <a:sym typeface="Roboto Medium"/>
              </a:rPr>
              <a:t>enim</a:t>
            </a:r>
            <a:r>
              <a:rPr lang="en-US" sz="1800">
                <a:solidFill>
                  <a:schemeClr val="tx1"/>
                </a:solidFill>
                <a:latin typeface="+mj-lt"/>
                <a:ea typeface="Roboto Medium"/>
                <a:cs typeface="Roboto Medium"/>
                <a:sym typeface="Roboto Medium"/>
              </a:rPr>
              <a:t> ad minim </a:t>
            </a:r>
            <a:r>
              <a:rPr lang="en-US" sz="1800" err="1">
                <a:solidFill>
                  <a:schemeClr val="tx1"/>
                </a:solidFill>
                <a:latin typeface="+mj-lt"/>
                <a:ea typeface="Roboto Medium"/>
                <a:cs typeface="Roboto Medium"/>
                <a:sym typeface="Roboto Medium"/>
              </a:rPr>
              <a:t>veniam</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quis</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nostrud</a:t>
            </a:r>
            <a:r>
              <a:rPr lang="en-US" sz="1800">
                <a:solidFill>
                  <a:schemeClr val="tx1"/>
                </a:solidFill>
                <a:latin typeface="+mj-lt"/>
                <a:ea typeface="Roboto Medium"/>
                <a:cs typeface="Roboto Medium"/>
                <a:sym typeface="Roboto Medium"/>
              </a:rPr>
              <a:t> exercitation </a:t>
            </a:r>
            <a:r>
              <a:rPr lang="en-US" sz="1800" err="1">
                <a:solidFill>
                  <a:schemeClr val="tx1"/>
                </a:solidFill>
                <a:latin typeface="+mj-lt"/>
                <a:ea typeface="Roboto Medium"/>
                <a:cs typeface="Roboto Medium"/>
                <a:sym typeface="Roboto Medium"/>
              </a:rPr>
              <a:t>ullamco</a:t>
            </a:r>
            <a:r>
              <a:rPr lang="en-US" sz="1800">
                <a:solidFill>
                  <a:schemeClr val="tx1"/>
                </a:solidFill>
                <a:latin typeface="+mj-lt"/>
                <a:ea typeface="Roboto Medium"/>
                <a:cs typeface="Roboto Medium"/>
                <a:sym typeface="Roboto Medium"/>
              </a:rPr>
              <a:t> </a:t>
            </a:r>
            <a:r>
              <a:rPr lang="en-US" sz="1800" err="1">
                <a:solidFill>
                  <a:schemeClr val="tx1"/>
                </a:solidFill>
                <a:latin typeface="+mj-lt"/>
                <a:ea typeface="Roboto Medium"/>
                <a:cs typeface="Roboto Medium"/>
                <a:sym typeface="Roboto Medium"/>
              </a:rPr>
              <a:t>laboris</a:t>
            </a:r>
            <a:r>
              <a:rPr lang="en-US" sz="1800">
                <a:solidFill>
                  <a:schemeClr val="tx1"/>
                </a:solidFill>
                <a:latin typeface="+mj-lt"/>
                <a:ea typeface="Roboto Medium"/>
                <a:cs typeface="Roboto Medium"/>
                <a:sym typeface="Roboto Medium"/>
              </a:rPr>
              <a:t>.</a:t>
            </a:r>
            <a:endParaRPr sz="1800">
              <a:solidFill>
                <a:schemeClr val="tx1"/>
              </a:solidFill>
              <a:latin typeface="+mj-lt"/>
              <a:ea typeface="Roboto Medium"/>
              <a:cs typeface="Roboto Medium"/>
              <a:sym typeface="Roboto Medium"/>
            </a:endParaRPr>
          </a:p>
        </p:txBody>
      </p:sp>
    </p:spTree>
    <p:extLst>
      <p:ext uri="{BB962C8B-B14F-4D97-AF65-F5344CB8AC3E}">
        <p14:creationId xmlns:p14="http://schemas.microsoft.com/office/powerpoint/2010/main" val="3517541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3" name="Picture 2" descr="A cityscape with mountains in the background&#10;&#10;Description automatically generated">
            <a:extLst>
              <a:ext uri="{FF2B5EF4-FFF2-40B4-BE49-F238E27FC236}">
                <a16:creationId xmlns:a16="http://schemas.microsoft.com/office/drawing/2014/main" id="{6D0CE2E4-8136-7A12-1219-83BB22BA2648}"/>
              </a:ext>
            </a:extLst>
          </p:cNvPr>
          <p:cNvPicPr>
            <a:picLocks noChangeAspect="1"/>
          </p:cNvPicPr>
          <p:nvPr/>
        </p:nvPicPr>
        <p:blipFill rotWithShape="1">
          <a:blip r:embed="rId3"/>
          <a:srcRect b="15625"/>
          <a:stretch/>
        </p:blipFill>
        <p:spPr>
          <a:xfrm>
            <a:off x="0" y="0"/>
            <a:ext cx="9144000" cy="5143500"/>
          </a:xfrm>
          <a:prstGeom prst="rect">
            <a:avLst/>
          </a:prstGeom>
        </p:spPr>
      </p:pic>
      <p:sp>
        <p:nvSpPr>
          <p:cNvPr id="4" name="Rectangle 3">
            <a:extLst>
              <a:ext uri="{FF2B5EF4-FFF2-40B4-BE49-F238E27FC236}">
                <a16:creationId xmlns:a16="http://schemas.microsoft.com/office/drawing/2014/main" id="{3B688241-877B-D869-9D65-C24886AB2033}"/>
              </a:ext>
            </a:extLst>
          </p:cNvPr>
          <p:cNvSpPr/>
          <p:nvPr/>
        </p:nvSpPr>
        <p:spPr>
          <a:xfrm>
            <a:off x="0" y="0"/>
            <a:ext cx="9144000" cy="5143500"/>
          </a:xfrm>
          <a:prstGeom prst="rect">
            <a:avLst/>
          </a:prstGeom>
          <a:solidFill>
            <a:srgbClr val="043B59">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29;p28">
            <a:extLst>
              <a:ext uri="{FF2B5EF4-FFF2-40B4-BE49-F238E27FC236}">
                <a16:creationId xmlns:a16="http://schemas.microsoft.com/office/drawing/2014/main" id="{86417A91-A4EF-26A8-45AE-128F51F8E05E}"/>
              </a:ext>
            </a:extLst>
          </p:cNvPr>
          <p:cNvSpPr txBox="1"/>
          <p:nvPr/>
        </p:nvSpPr>
        <p:spPr>
          <a:xfrm>
            <a:off x="1952781" y="1422737"/>
            <a:ext cx="5238437"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400">
                <a:solidFill>
                  <a:schemeClr val="tx1"/>
                </a:solidFill>
                <a:latin typeface="+mn-lt"/>
                <a:ea typeface="Roboto Black"/>
                <a:cs typeface="Roboto Black"/>
                <a:sym typeface="Roboto Black"/>
              </a:rPr>
              <a:t>“Insert quote here.”</a:t>
            </a:r>
          </a:p>
          <a:p>
            <a:pPr marL="0" lvl="0" indent="0" algn="ctr" rtl="0">
              <a:spcBef>
                <a:spcPts val="0"/>
              </a:spcBef>
              <a:spcAft>
                <a:spcPts val="0"/>
              </a:spcAft>
              <a:buNone/>
            </a:pPr>
            <a:endParaRPr lang="en" sz="4400">
              <a:solidFill>
                <a:srgbClr val="EE463C"/>
              </a:solidFill>
              <a:latin typeface="+mn-lt"/>
              <a:ea typeface="Roboto Black"/>
              <a:cs typeface="Roboto Black"/>
              <a:sym typeface="Roboto Black"/>
            </a:endParaRPr>
          </a:p>
        </p:txBody>
      </p:sp>
      <p:sp>
        <p:nvSpPr>
          <p:cNvPr id="8" name="TextBox 7">
            <a:extLst>
              <a:ext uri="{FF2B5EF4-FFF2-40B4-BE49-F238E27FC236}">
                <a16:creationId xmlns:a16="http://schemas.microsoft.com/office/drawing/2014/main" id="{F37E8AA0-5703-3682-A435-77CC5C468541}"/>
              </a:ext>
            </a:extLst>
          </p:cNvPr>
          <p:cNvSpPr txBox="1"/>
          <p:nvPr/>
        </p:nvSpPr>
        <p:spPr>
          <a:xfrm>
            <a:off x="4430388" y="3030614"/>
            <a:ext cx="3062612" cy="1107996"/>
          </a:xfrm>
          <a:prstGeom prst="rect">
            <a:avLst/>
          </a:prstGeom>
          <a:noFill/>
        </p:spPr>
        <p:txBody>
          <a:bodyPr wrap="square" lIns="91440" tIns="45720" rIns="91440" bIns="45720" anchor="t">
            <a:spAutoFit/>
          </a:bodyPr>
          <a:lstStyle/>
          <a:p>
            <a:pPr marL="0" lvl="0" indent="0" algn="r" rtl="0">
              <a:spcBef>
                <a:spcPts val="0"/>
              </a:spcBef>
              <a:spcAft>
                <a:spcPts val="0"/>
              </a:spcAft>
              <a:buNone/>
            </a:pPr>
            <a:r>
              <a:rPr lang="en" sz="1800" b="1" dirty="0">
                <a:solidFill>
                  <a:schemeClr val="tx1"/>
                </a:solidFill>
                <a:latin typeface="+mn-lt"/>
                <a:ea typeface="Roboto Black"/>
                <a:cs typeface="Roboto Black"/>
                <a:sym typeface="Roboto Black"/>
              </a:rPr>
              <a:t>Full Name</a:t>
            </a:r>
            <a:endParaRPr lang="en" sz="1800" b="1" dirty="0">
              <a:solidFill>
                <a:schemeClr val="tx1"/>
              </a:solidFill>
              <a:latin typeface="+mn-lt"/>
              <a:ea typeface="Roboto Black"/>
              <a:cs typeface="Roboto Black"/>
            </a:endParaRPr>
          </a:p>
          <a:p>
            <a:pPr marL="0" lvl="0" indent="0" algn="r" rtl="0">
              <a:spcBef>
                <a:spcPts val="0"/>
              </a:spcBef>
              <a:spcAft>
                <a:spcPts val="0"/>
              </a:spcAft>
              <a:buNone/>
            </a:pPr>
            <a:r>
              <a:rPr lang="en" sz="1600" i="1" dirty="0">
                <a:solidFill>
                  <a:schemeClr val="tx1"/>
                </a:solidFill>
                <a:latin typeface="+mn-lt"/>
                <a:ea typeface="Roboto Black"/>
                <a:cs typeface="Roboto Black"/>
                <a:sym typeface="Roboto Black"/>
              </a:rPr>
              <a:t>Title</a:t>
            </a:r>
            <a:endParaRPr lang="en" sz="1600" i="1" dirty="0">
              <a:solidFill>
                <a:schemeClr val="tx1"/>
              </a:solidFill>
              <a:latin typeface="+mn-lt"/>
              <a:ea typeface="Roboto Black"/>
              <a:cs typeface="Roboto Black"/>
            </a:endParaRPr>
          </a:p>
          <a:p>
            <a:pPr marL="0" lvl="0" indent="0" algn="r" rtl="0">
              <a:spcBef>
                <a:spcPts val="0"/>
              </a:spcBef>
              <a:spcAft>
                <a:spcPts val="0"/>
              </a:spcAft>
              <a:buNone/>
            </a:pPr>
            <a:r>
              <a:rPr lang="en" sz="1600" dirty="0">
                <a:solidFill>
                  <a:schemeClr val="tx1"/>
                </a:solidFill>
                <a:latin typeface="+mn-lt"/>
                <a:ea typeface="Roboto Black"/>
                <a:cs typeface="Roboto Black"/>
                <a:sym typeface="Roboto Black"/>
              </a:rPr>
              <a:t>Company</a:t>
            </a:r>
            <a:endParaRPr lang="en" sz="1600" dirty="0">
              <a:solidFill>
                <a:schemeClr val="tx1"/>
              </a:solidFill>
              <a:latin typeface="+mn-lt"/>
              <a:ea typeface="Roboto Black"/>
              <a:cs typeface="Roboto Black"/>
            </a:endParaRPr>
          </a:p>
          <a:p>
            <a:pPr marL="0" lvl="0" indent="0" algn="r" rtl="0">
              <a:spcBef>
                <a:spcPts val="0"/>
              </a:spcBef>
              <a:spcAft>
                <a:spcPts val="0"/>
              </a:spcAft>
              <a:buNone/>
            </a:pPr>
            <a:r>
              <a:rPr lang="en" sz="1600" dirty="0">
                <a:solidFill>
                  <a:schemeClr val="tx1"/>
                </a:solidFill>
                <a:latin typeface="+mn-lt"/>
                <a:ea typeface="Roboto Black"/>
                <a:cs typeface="Roboto Black"/>
                <a:sym typeface="Roboto Black"/>
              </a:rPr>
              <a:t>City, State</a:t>
            </a:r>
            <a:endParaRPr lang="en-US" sz="1600" dirty="0">
              <a:solidFill>
                <a:schemeClr val="tx1"/>
              </a:solidFill>
            </a:endParaRPr>
          </a:p>
        </p:txBody>
      </p:sp>
    </p:spTree>
    <p:extLst>
      <p:ext uri="{BB962C8B-B14F-4D97-AF65-F5344CB8AC3E}">
        <p14:creationId xmlns:p14="http://schemas.microsoft.com/office/powerpoint/2010/main" val="25933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ctrTitle"/>
          </p:nvPr>
        </p:nvSpPr>
        <p:spPr>
          <a:xfrm>
            <a:off x="621358" y="1935300"/>
            <a:ext cx="7801500" cy="173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a:solidFill>
                  <a:srgbClr val="F18D13"/>
                </a:solidFill>
                <a:latin typeface="+mj-lt"/>
                <a:ea typeface="Roboto Black"/>
                <a:cs typeface="Roboto Black"/>
                <a:sym typeface="Roboto Black"/>
              </a:rPr>
              <a:t>QUESTIONS?</a:t>
            </a:r>
            <a:endParaRPr sz="7200" b="1">
              <a:solidFill>
                <a:srgbClr val="F18D13"/>
              </a:solidFill>
              <a:latin typeface="+mj-lt"/>
              <a:ea typeface="Roboto Black"/>
              <a:cs typeface="Roboto Black"/>
              <a:sym typeface="Roboto Black"/>
            </a:endParaRPr>
          </a:p>
        </p:txBody>
      </p:sp>
      <p:pic>
        <p:nvPicPr>
          <p:cNvPr id="247" name="Google Shape;247;p39"/>
          <p:cNvPicPr preferRelativeResize="0"/>
          <p:nvPr/>
        </p:nvPicPr>
        <p:blipFill>
          <a:blip r:embed="rId3">
            <a:alphaModFix/>
          </a:blip>
          <a:stretch>
            <a:fillRect/>
          </a:stretch>
        </p:blipFill>
        <p:spPr>
          <a:xfrm>
            <a:off x="3576854" y="345175"/>
            <a:ext cx="1990276" cy="1285325"/>
          </a:xfrm>
          <a:prstGeom prst="rect">
            <a:avLst/>
          </a:prstGeom>
          <a:noFill/>
          <a:ln>
            <a:noFill/>
          </a:ln>
        </p:spPr>
      </p:pic>
      <p:sp>
        <p:nvSpPr>
          <p:cNvPr id="2" name="Google Shape;129;p28">
            <a:extLst>
              <a:ext uri="{FF2B5EF4-FFF2-40B4-BE49-F238E27FC236}">
                <a16:creationId xmlns:a16="http://schemas.microsoft.com/office/drawing/2014/main" id="{9111AB5A-43DC-2DFB-69B9-D84FAA6E1AB3}"/>
              </a:ext>
            </a:extLst>
          </p:cNvPr>
          <p:cNvSpPr txBox="1"/>
          <p:nvPr/>
        </p:nvSpPr>
        <p:spPr>
          <a:xfrm>
            <a:off x="625650" y="3545665"/>
            <a:ext cx="78927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EE463C"/>
                </a:solidFill>
                <a:latin typeface="+mn-lt"/>
                <a:ea typeface="Roboto Black"/>
                <a:cs typeface="Roboto Black"/>
                <a:sym typeface="Roboto Black"/>
              </a:rPr>
              <a:t>Add Your Email Address (optional).</a:t>
            </a:r>
            <a:endParaRPr sz="800">
              <a:solidFill>
                <a:srgbClr val="EE463C"/>
              </a:solidFill>
              <a:latin typeface="+mn-lt"/>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2" name="Picture 11" descr="A person with a beard smiling&#10;&#10;Description automatically generated">
            <a:extLst>
              <a:ext uri="{FF2B5EF4-FFF2-40B4-BE49-F238E27FC236}">
                <a16:creationId xmlns:a16="http://schemas.microsoft.com/office/drawing/2014/main" id="{05373A7E-A192-AC8C-6D63-633F2EDE5C59}"/>
              </a:ext>
            </a:extLst>
          </p:cNvPr>
          <p:cNvPicPr>
            <a:picLocks noChangeAspect="1"/>
          </p:cNvPicPr>
          <p:nvPr/>
        </p:nvPicPr>
        <p:blipFill>
          <a:blip r:embed="rId3"/>
          <a:stretch>
            <a:fillRect/>
          </a:stretch>
        </p:blipFill>
        <p:spPr>
          <a:xfrm>
            <a:off x="743414" y="1818462"/>
            <a:ext cx="980379" cy="1234766"/>
          </a:xfrm>
          <a:prstGeom prst="rect">
            <a:avLst/>
          </a:prstGeom>
        </p:spPr>
      </p:pic>
      <p:pic>
        <p:nvPicPr>
          <p:cNvPr id="15" name="Picture 14" descr="A person with her hands together&#10;&#10;Description automatically generated">
            <a:extLst>
              <a:ext uri="{FF2B5EF4-FFF2-40B4-BE49-F238E27FC236}">
                <a16:creationId xmlns:a16="http://schemas.microsoft.com/office/drawing/2014/main" id="{145181AE-2348-BABC-9889-946ADF388CBA}"/>
              </a:ext>
            </a:extLst>
          </p:cNvPr>
          <p:cNvPicPr>
            <a:picLocks noChangeAspect="1"/>
          </p:cNvPicPr>
          <p:nvPr/>
        </p:nvPicPr>
        <p:blipFill>
          <a:blip r:embed="rId4"/>
          <a:stretch>
            <a:fillRect/>
          </a:stretch>
        </p:blipFill>
        <p:spPr>
          <a:xfrm>
            <a:off x="7266877" y="1818460"/>
            <a:ext cx="987348" cy="1234766"/>
          </a:xfrm>
          <a:prstGeom prst="rect">
            <a:avLst/>
          </a:prstGeom>
        </p:spPr>
      </p:pic>
      <p:pic>
        <p:nvPicPr>
          <p:cNvPr id="14" name="Picture 13" descr="A person with a beard smiling&#10;&#10;Description automatically generated">
            <a:extLst>
              <a:ext uri="{FF2B5EF4-FFF2-40B4-BE49-F238E27FC236}">
                <a16:creationId xmlns:a16="http://schemas.microsoft.com/office/drawing/2014/main" id="{2DC36A4A-5875-4A1D-457E-CD8AE3C059A3}"/>
              </a:ext>
            </a:extLst>
          </p:cNvPr>
          <p:cNvPicPr>
            <a:picLocks noChangeAspect="1"/>
          </p:cNvPicPr>
          <p:nvPr/>
        </p:nvPicPr>
        <p:blipFill>
          <a:blip r:embed="rId5"/>
          <a:stretch>
            <a:fillRect/>
          </a:stretch>
        </p:blipFill>
        <p:spPr>
          <a:xfrm>
            <a:off x="5155116" y="1818461"/>
            <a:ext cx="987348" cy="1234766"/>
          </a:xfrm>
          <a:prstGeom prst="rect">
            <a:avLst/>
          </a:prstGeom>
        </p:spPr>
      </p:pic>
      <p:pic>
        <p:nvPicPr>
          <p:cNvPr id="13" name="Picture 12" descr="A person wearing glasses and a maroon shirt&#10;&#10;Description automatically generated">
            <a:extLst>
              <a:ext uri="{FF2B5EF4-FFF2-40B4-BE49-F238E27FC236}">
                <a16:creationId xmlns:a16="http://schemas.microsoft.com/office/drawing/2014/main" id="{8B714EF6-9ED6-AAA8-33C9-BC15495F701D}"/>
              </a:ext>
            </a:extLst>
          </p:cNvPr>
          <p:cNvPicPr>
            <a:picLocks noChangeAspect="1"/>
          </p:cNvPicPr>
          <p:nvPr/>
        </p:nvPicPr>
        <p:blipFill>
          <a:blip r:embed="rId6"/>
          <a:stretch>
            <a:fillRect/>
          </a:stretch>
        </p:blipFill>
        <p:spPr>
          <a:xfrm>
            <a:off x="2959720" y="1818461"/>
            <a:ext cx="980379" cy="1234766"/>
          </a:xfrm>
          <a:prstGeom prst="rect">
            <a:avLst/>
          </a:prstGeom>
        </p:spPr>
      </p:pic>
      <p:sp>
        <p:nvSpPr>
          <p:cNvPr id="173" name="Google Shape;173;p32"/>
          <p:cNvSpPr txBox="1"/>
          <p:nvPr/>
        </p:nvSpPr>
        <p:spPr>
          <a:xfrm>
            <a:off x="-111170" y="3115195"/>
            <a:ext cx="2689200" cy="400079"/>
          </a:xfrm>
          <a:prstGeom prst="rect">
            <a:avLst/>
          </a:prstGeom>
          <a:noFill/>
          <a:ln>
            <a:noFill/>
          </a:ln>
        </p:spPr>
        <p:txBody>
          <a:bodyPr spcFirstLastPara="1" wrap="square" lIns="91425" tIns="91425" rIns="91425" bIns="91425" anchor="t" anchorCtr="0">
            <a:spAutoFit/>
          </a:bodyPr>
          <a:lstStyle/>
          <a:p>
            <a:pPr algn="ctr"/>
            <a:r>
              <a:rPr lang="en" b="1">
                <a:solidFill>
                  <a:srgbClr val="EE463C"/>
                </a:solidFill>
                <a:latin typeface="+mj-lt"/>
                <a:ea typeface="Roboto Black"/>
                <a:cs typeface="Roboto Black"/>
                <a:sym typeface="Roboto Black"/>
              </a:rPr>
              <a:t>Speaker Name</a:t>
            </a:r>
            <a:endParaRPr lang="en-US"/>
          </a:p>
        </p:txBody>
      </p:sp>
      <p:sp>
        <p:nvSpPr>
          <p:cNvPr id="174" name="Google Shape;174;p32"/>
          <p:cNvSpPr txBox="1"/>
          <p:nvPr/>
        </p:nvSpPr>
        <p:spPr>
          <a:xfrm>
            <a:off x="-115615" y="3454150"/>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3" name="Google Shape;173;p32">
            <a:extLst>
              <a:ext uri="{FF2B5EF4-FFF2-40B4-BE49-F238E27FC236}">
                <a16:creationId xmlns:a16="http://schemas.microsoft.com/office/drawing/2014/main" id="{BC684697-DF33-C2A9-3C19-A7344EF90929}"/>
              </a:ext>
            </a:extLst>
          </p:cNvPr>
          <p:cNvSpPr txBox="1"/>
          <p:nvPr/>
        </p:nvSpPr>
        <p:spPr>
          <a:xfrm>
            <a:off x="4304235" y="3115195"/>
            <a:ext cx="2689200" cy="584745"/>
          </a:xfrm>
          <a:prstGeom prst="rect">
            <a:avLst/>
          </a:prstGeom>
          <a:noFill/>
          <a:ln>
            <a:noFill/>
          </a:ln>
        </p:spPr>
        <p:txBody>
          <a:bodyPr spcFirstLastPara="1" wrap="square" lIns="91425" tIns="91425" rIns="91425" bIns="91425" anchor="t" anchorCtr="0">
            <a:spAutoFit/>
          </a:bodyPr>
          <a:lstStyle/>
          <a:p>
            <a:pPr algn="ctr"/>
            <a:r>
              <a:rPr lang="en" b="1">
                <a:solidFill>
                  <a:srgbClr val="EE463C"/>
                </a:solidFill>
                <a:latin typeface="+mj-lt"/>
                <a:ea typeface="Roboto Black"/>
                <a:sym typeface="Roboto Black"/>
              </a:rPr>
              <a:t>Speaker Name</a:t>
            </a:r>
            <a:endParaRPr lang="en">
              <a:solidFill>
                <a:srgbClr val="EE463C"/>
              </a:solidFill>
              <a:latin typeface="+mj-lt"/>
              <a:ea typeface="Roboto Black"/>
            </a:endParaRPr>
          </a:p>
          <a:p>
            <a:pPr marL="0" lvl="0" indent="0" algn="ctr">
              <a:spcBef>
                <a:spcPts val="0"/>
              </a:spcBef>
              <a:spcAft>
                <a:spcPts val="0"/>
              </a:spcAft>
              <a:buNone/>
            </a:pPr>
            <a:endParaRPr lang="en" sz="1200" b="1">
              <a:solidFill>
                <a:srgbClr val="EE463C"/>
              </a:solidFill>
              <a:latin typeface="+mj-lt"/>
              <a:ea typeface="Roboto Black"/>
              <a:cs typeface="Roboto Black"/>
            </a:endParaRPr>
          </a:p>
        </p:txBody>
      </p:sp>
      <p:sp>
        <p:nvSpPr>
          <p:cNvPr id="4" name="Google Shape;174;p32">
            <a:extLst>
              <a:ext uri="{FF2B5EF4-FFF2-40B4-BE49-F238E27FC236}">
                <a16:creationId xmlns:a16="http://schemas.microsoft.com/office/drawing/2014/main" id="{DC0BEF22-3310-5F69-5D57-A73AA9CA904F}"/>
              </a:ext>
            </a:extLst>
          </p:cNvPr>
          <p:cNvSpPr txBox="1"/>
          <p:nvPr/>
        </p:nvSpPr>
        <p:spPr>
          <a:xfrm>
            <a:off x="4304049" y="3462088"/>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6" name="Google Shape;173;p32">
            <a:extLst>
              <a:ext uri="{FF2B5EF4-FFF2-40B4-BE49-F238E27FC236}">
                <a16:creationId xmlns:a16="http://schemas.microsoft.com/office/drawing/2014/main" id="{ACD86427-B78C-90BA-DD6F-6BF11BAD4C23}"/>
              </a:ext>
            </a:extLst>
          </p:cNvPr>
          <p:cNvSpPr txBox="1"/>
          <p:nvPr/>
        </p:nvSpPr>
        <p:spPr>
          <a:xfrm>
            <a:off x="6500260" y="3115195"/>
            <a:ext cx="2689200" cy="584745"/>
          </a:xfrm>
          <a:prstGeom prst="rect">
            <a:avLst/>
          </a:prstGeom>
          <a:noFill/>
          <a:ln>
            <a:noFill/>
          </a:ln>
        </p:spPr>
        <p:txBody>
          <a:bodyPr spcFirstLastPara="1" wrap="square" lIns="91425" tIns="91425" rIns="91425" bIns="91425" anchor="t" anchorCtr="0">
            <a:spAutoFit/>
          </a:bodyPr>
          <a:lstStyle/>
          <a:p>
            <a:pPr algn="ctr"/>
            <a:r>
              <a:rPr lang="en" b="1">
                <a:solidFill>
                  <a:srgbClr val="EE463C"/>
                </a:solidFill>
                <a:latin typeface="+mj-lt"/>
                <a:ea typeface="Roboto Black"/>
                <a:sym typeface="Roboto Black"/>
              </a:rPr>
              <a:t>Speaker Name</a:t>
            </a:r>
            <a:endParaRPr lang="en">
              <a:solidFill>
                <a:srgbClr val="EE463C"/>
              </a:solidFill>
              <a:latin typeface="+mj-lt"/>
              <a:ea typeface="Roboto Black"/>
            </a:endParaRPr>
          </a:p>
          <a:p>
            <a:pPr marL="0" lvl="0" indent="0" algn="ctr">
              <a:spcBef>
                <a:spcPts val="0"/>
              </a:spcBef>
              <a:spcAft>
                <a:spcPts val="0"/>
              </a:spcAft>
              <a:buNone/>
            </a:pPr>
            <a:endParaRPr lang="en" sz="1200" b="1">
              <a:solidFill>
                <a:srgbClr val="EE463C"/>
              </a:solidFill>
              <a:latin typeface="+mj-lt"/>
              <a:ea typeface="Roboto Black"/>
              <a:cs typeface="Roboto Black"/>
            </a:endParaRPr>
          </a:p>
        </p:txBody>
      </p:sp>
      <p:sp>
        <p:nvSpPr>
          <p:cNvPr id="7" name="Google Shape;174;p32">
            <a:extLst>
              <a:ext uri="{FF2B5EF4-FFF2-40B4-BE49-F238E27FC236}">
                <a16:creationId xmlns:a16="http://schemas.microsoft.com/office/drawing/2014/main" id="{47857AC3-5A2E-3395-9C3C-4282FD125AC3}"/>
              </a:ext>
            </a:extLst>
          </p:cNvPr>
          <p:cNvSpPr txBox="1"/>
          <p:nvPr/>
        </p:nvSpPr>
        <p:spPr>
          <a:xfrm>
            <a:off x="6505882" y="3454150"/>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9" name="Google Shape;173;p32">
            <a:extLst>
              <a:ext uri="{FF2B5EF4-FFF2-40B4-BE49-F238E27FC236}">
                <a16:creationId xmlns:a16="http://schemas.microsoft.com/office/drawing/2014/main" id="{E9868F0A-1CF6-4A81-976F-9CB6368FAEEA}"/>
              </a:ext>
            </a:extLst>
          </p:cNvPr>
          <p:cNvSpPr txBox="1"/>
          <p:nvPr/>
        </p:nvSpPr>
        <p:spPr>
          <a:xfrm>
            <a:off x="2102507" y="3115195"/>
            <a:ext cx="2689200" cy="584745"/>
          </a:xfrm>
          <a:prstGeom prst="rect">
            <a:avLst/>
          </a:prstGeom>
          <a:noFill/>
          <a:ln>
            <a:noFill/>
          </a:ln>
        </p:spPr>
        <p:txBody>
          <a:bodyPr spcFirstLastPara="1" wrap="square" lIns="91425" tIns="91425" rIns="91425" bIns="91425" anchor="t" anchorCtr="0">
            <a:spAutoFit/>
          </a:bodyPr>
          <a:lstStyle/>
          <a:p>
            <a:pPr algn="ctr"/>
            <a:r>
              <a:rPr lang="en" b="1">
                <a:solidFill>
                  <a:srgbClr val="EE463C"/>
                </a:solidFill>
                <a:latin typeface="+mj-lt"/>
                <a:ea typeface="Roboto Black"/>
                <a:sym typeface="Roboto Black"/>
              </a:rPr>
              <a:t>Speaker Name</a:t>
            </a:r>
            <a:endParaRPr lang="en">
              <a:solidFill>
                <a:srgbClr val="EE463C"/>
              </a:solidFill>
              <a:latin typeface="+mj-lt"/>
              <a:ea typeface="Roboto Black"/>
            </a:endParaRPr>
          </a:p>
          <a:p>
            <a:pPr marL="0" lvl="0" indent="0" algn="ctr">
              <a:spcBef>
                <a:spcPts val="0"/>
              </a:spcBef>
              <a:spcAft>
                <a:spcPts val="0"/>
              </a:spcAft>
              <a:buNone/>
            </a:pPr>
            <a:endParaRPr lang="en" sz="1200" b="1">
              <a:solidFill>
                <a:srgbClr val="EE463C"/>
              </a:solidFill>
              <a:latin typeface="+mj-lt"/>
              <a:ea typeface="Roboto Black"/>
              <a:cs typeface="Roboto Black"/>
            </a:endParaRPr>
          </a:p>
        </p:txBody>
      </p:sp>
      <p:sp>
        <p:nvSpPr>
          <p:cNvPr id="10" name="Google Shape;174;p32">
            <a:extLst>
              <a:ext uri="{FF2B5EF4-FFF2-40B4-BE49-F238E27FC236}">
                <a16:creationId xmlns:a16="http://schemas.microsoft.com/office/drawing/2014/main" id="{574C60C2-9EC6-AF24-491C-4152AC8B94A6}"/>
              </a:ext>
            </a:extLst>
          </p:cNvPr>
          <p:cNvSpPr txBox="1"/>
          <p:nvPr/>
        </p:nvSpPr>
        <p:spPr>
          <a:xfrm>
            <a:off x="2108129" y="3454150"/>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5" name="Google Shape;129;p28">
            <a:extLst>
              <a:ext uri="{FF2B5EF4-FFF2-40B4-BE49-F238E27FC236}">
                <a16:creationId xmlns:a16="http://schemas.microsoft.com/office/drawing/2014/main" id="{7A9ED1CD-A612-135F-9DF0-36C8F1B35BC2}"/>
              </a:ext>
            </a:extLst>
          </p:cNvPr>
          <p:cNvSpPr txBox="1"/>
          <p:nvPr/>
        </p:nvSpPr>
        <p:spPr>
          <a:xfrm>
            <a:off x="429746" y="98750"/>
            <a:ext cx="6084112" cy="1415742"/>
          </a:xfrm>
          <a:prstGeom prst="rect">
            <a:avLst/>
          </a:prstGeom>
          <a:noFill/>
          <a:ln>
            <a:noFill/>
          </a:ln>
        </p:spPr>
        <p:txBody>
          <a:bodyPr spcFirstLastPara="1" wrap="square" lIns="91425" tIns="91425" rIns="91425" bIns="91425" anchor="t" anchorCtr="0">
            <a:spAutoFit/>
          </a:bodyPr>
          <a:lstStyle/>
          <a:p>
            <a:r>
              <a:rPr lang="en-US" sz="4000" b="1" dirty="0">
                <a:solidFill>
                  <a:schemeClr val="tx1"/>
                </a:solidFill>
                <a:latin typeface="+mj-lt"/>
                <a:ea typeface="Roboto Black"/>
                <a:cs typeface="Roboto Black"/>
                <a:sym typeface="Roboto Black"/>
              </a:rPr>
              <a:t>Insert Your Session Title Here</a:t>
            </a:r>
            <a:endParaRPr lang="en-US" sz="4000" b="1" dirty="0">
              <a:solidFill>
                <a:schemeClr val="tx1"/>
              </a:solidFill>
              <a:latin typeface="+mj-lt"/>
              <a:ea typeface="Roboto Black"/>
              <a:cs typeface="Roboto Black"/>
            </a:endParaRPr>
          </a:p>
        </p:txBody>
      </p:sp>
    </p:spTree>
    <p:extLst>
      <p:ext uri="{BB962C8B-B14F-4D97-AF65-F5344CB8AC3E}">
        <p14:creationId xmlns:p14="http://schemas.microsoft.com/office/powerpoint/2010/main" val="46329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2" name="Picture 11" descr="A person with a beard smiling&#10;&#10;Description automatically generated">
            <a:extLst>
              <a:ext uri="{FF2B5EF4-FFF2-40B4-BE49-F238E27FC236}">
                <a16:creationId xmlns:a16="http://schemas.microsoft.com/office/drawing/2014/main" id="{05373A7E-A192-AC8C-6D63-633F2EDE5C59}"/>
              </a:ext>
            </a:extLst>
          </p:cNvPr>
          <p:cNvPicPr>
            <a:picLocks noChangeAspect="1"/>
          </p:cNvPicPr>
          <p:nvPr/>
        </p:nvPicPr>
        <p:blipFill>
          <a:blip r:embed="rId3"/>
          <a:stretch>
            <a:fillRect/>
          </a:stretch>
        </p:blipFill>
        <p:spPr>
          <a:xfrm>
            <a:off x="1196432" y="1902096"/>
            <a:ext cx="980379" cy="1234766"/>
          </a:xfrm>
          <a:prstGeom prst="rect">
            <a:avLst/>
          </a:prstGeom>
        </p:spPr>
      </p:pic>
      <p:pic>
        <p:nvPicPr>
          <p:cNvPr id="14" name="Picture 13" descr="A person with a beard smiling&#10;&#10;Description automatically generated">
            <a:extLst>
              <a:ext uri="{FF2B5EF4-FFF2-40B4-BE49-F238E27FC236}">
                <a16:creationId xmlns:a16="http://schemas.microsoft.com/office/drawing/2014/main" id="{2DC36A4A-5875-4A1D-457E-CD8AE3C059A3}"/>
              </a:ext>
            </a:extLst>
          </p:cNvPr>
          <p:cNvPicPr>
            <a:picLocks noChangeAspect="1"/>
          </p:cNvPicPr>
          <p:nvPr/>
        </p:nvPicPr>
        <p:blipFill>
          <a:blip r:embed="rId4"/>
          <a:stretch>
            <a:fillRect/>
          </a:stretch>
        </p:blipFill>
        <p:spPr>
          <a:xfrm>
            <a:off x="6799921" y="1929973"/>
            <a:ext cx="987348" cy="1234766"/>
          </a:xfrm>
          <a:prstGeom prst="rect">
            <a:avLst/>
          </a:prstGeom>
        </p:spPr>
      </p:pic>
      <p:pic>
        <p:nvPicPr>
          <p:cNvPr id="13" name="Picture 12" descr="A person wearing glasses and a maroon shirt&#10;&#10;Description automatically generated">
            <a:extLst>
              <a:ext uri="{FF2B5EF4-FFF2-40B4-BE49-F238E27FC236}">
                <a16:creationId xmlns:a16="http://schemas.microsoft.com/office/drawing/2014/main" id="{8B714EF6-9ED6-AAA8-33C9-BC15495F701D}"/>
              </a:ext>
            </a:extLst>
          </p:cNvPr>
          <p:cNvPicPr>
            <a:picLocks noChangeAspect="1"/>
          </p:cNvPicPr>
          <p:nvPr/>
        </p:nvPicPr>
        <p:blipFill>
          <a:blip r:embed="rId5"/>
          <a:stretch>
            <a:fillRect/>
          </a:stretch>
        </p:blipFill>
        <p:spPr>
          <a:xfrm>
            <a:off x="3970299" y="1909064"/>
            <a:ext cx="980379" cy="1234766"/>
          </a:xfrm>
          <a:prstGeom prst="rect">
            <a:avLst/>
          </a:prstGeom>
        </p:spPr>
      </p:pic>
      <p:sp>
        <p:nvSpPr>
          <p:cNvPr id="173" name="Google Shape;173;p32"/>
          <p:cNvSpPr txBox="1"/>
          <p:nvPr/>
        </p:nvSpPr>
        <p:spPr>
          <a:xfrm>
            <a:off x="341849" y="3198829"/>
            <a:ext cx="2689200" cy="677078"/>
          </a:xfrm>
          <a:prstGeom prst="rect">
            <a:avLst/>
          </a:prstGeom>
          <a:noFill/>
          <a:ln>
            <a:noFill/>
          </a:ln>
        </p:spPr>
        <p:txBody>
          <a:bodyPr spcFirstLastPara="1" wrap="square" lIns="91425" tIns="91425" rIns="91425" bIns="91425" anchor="t" anchorCtr="0">
            <a:spAutoFit/>
          </a:bodyPr>
          <a:lstStyle/>
          <a:p>
            <a:pPr algn="ctr"/>
            <a:r>
              <a:rPr lang="en" sz="1600" b="1">
                <a:solidFill>
                  <a:srgbClr val="EE463C"/>
                </a:solidFill>
                <a:latin typeface="+mj-lt"/>
                <a:ea typeface="Roboto Black"/>
                <a:sym typeface="Roboto Black"/>
              </a:rPr>
              <a:t>Speaker Name</a:t>
            </a:r>
            <a:endParaRPr lang="en" sz="1600">
              <a:solidFill>
                <a:srgbClr val="EE463C"/>
              </a:solidFill>
              <a:latin typeface="+mj-lt"/>
              <a:ea typeface="Roboto Black"/>
            </a:endParaRPr>
          </a:p>
          <a:p>
            <a:pPr marL="0" lvl="0" indent="0" algn="ctr">
              <a:spcBef>
                <a:spcPts val="0"/>
              </a:spcBef>
              <a:spcAft>
                <a:spcPts val="0"/>
              </a:spcAft>
              <a:buNone/>
            </a:pPr>
            <a:endParaRPr lang="en" sz="1600" b="1">
              <a:solidFill>
                <a:srgbClr val="EE463C"/>
              </a:solidFill>
              <a:latin typeface="+mj-lt"/>
              <a:ea typeface="Roboto Black"/>
              <a:cs typeface="Roboto Black"/>
            </a:endParaRPr>
          </a:p>
        </p:txBody>
      </p:sp>
      <p:sp>
        <p:nvSpPr>
          <p:cNvPr id="174" name="Google Shape;174;p32"/>
          <p:cNvSpPr txBox="1"/>
          <p:nvPr/>
        </p:nvSpPr>
        <p:spPr>
          <a:xfrm>
            <a:off x="341663" y="3544754"/>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3" name="Google Shape;173;p32">
            <a:extLst>
              <a:ext uri="{FF2B5EF4-FFF2-40B4-BE49-F238E27FC236}">
                <a16:creationId xmlns:a16="http://schemas.microsoft.com/office/drawing/2014/main" id="{BC684697-DF33-C2A9-3C19-A7344EF90929}"/>
              </a:ext>
            </a:extLst>
          </p:cNvPr>
          <p:cNvSpPr txBox="1"/>
          <p:nvPr/>
        </p:nvSpPr>
        <p:spPr>
          <a:xfrm>
            <a:off x="5949039" y="3226707"/>
            <a:ext cx="2689200" cy="615523"/>
          </a:xfrm>
          <a:prstGeom prst="rect">
            <a:avLst/>
          </a:prstGeom>
          <a:noFill/>
          <a:ln>
            <a:noFill/>
          </a:ln>
        </p:spPr>
        <p:txBody>
          <a:bodyPr spcFirstLastPara="1" wrap="square" lIns="91425" tIns="91425" rIns="91425" bIns="91425" anchor="t" anchorCtr="0">
            <a:spAutoFit/>
          </a:bodyPr>
          <a:lstStyle/>
          <a:p>
            <a:pPr algn="ctr"/>
            <a:r>
              <a:rPr lang="en" sz="1600" b="1">
                <a:solidFill>
                  <a:srgbClr val="EE463C"/>
                </a:solidFill>
                <a:latin typeface="+mj-lt"/>
                <a:ea typeface="Roboto Black"/>
                <a:sym typeface="Roboto Black"/>
              </a:rPr>
              <a:t>Speaker Name</a:t>
            </a:r>
            <a:endParaRPr lang="en" sz="1600">
              <a:solidFill>
                <a:srgbClr val="EE463C"/>
              </a:solidFill>
              <a:latin typeface="+mj-lt"/>
              <a:ea typeface="Roboto Black"/>
            </a:endParaRPr>
          </a:p>
          <a:p>
            <a:pPr marL="0" lvl="0" indent="0" algn="ctr">
              <a:spcBef>
                <a:spcPts val="0"/>
              </a:spcBef>
              <a:spcAft>
                <a:spcPts val="0"/>
              </a:spcAft>
              <a:buNone/>
            </a:pPr>
            <a:endParaRPr lang="en" sz="1200" b="1">
              <a:solidFill>
                <a:srgbClr val="EE463C"/>
              </a:solidFill>
              <a:latin typeface="+mj-lt"/>
              <a:ea typeface="Roboto Black"/>
              <a:cs typeface="Roboto Black"/>
            </a:endParaRPr>
          </a:p>
        </p:txBody>
      </p:sp>
      <p:sp>
        <p:nvSpPr>
          <p:cNvPr id="4" name="Google Shape;174;p32">
            <a:extLst>
              <a:ext uri="{FF2B5EF4-FFF2-40B4-BE49-F238E27FC236}">
                <a16:creationId xmlns:a16="http://schemas.microsoft.com/office/drawing/2014/main" id="{DC0BEF22-3310-5F69-5D57-A73AA9CA904F}"/>
              </a:ext>
            </a:extLst>
          </p:cNvPr>
          <p:cNvSpPr txBox="1"/>
          <p:nvPr/>
        </p:nvSpPr>
        <p:spPr>
          <a:xfrm>
            <a:off x="5948854" y="3565662"/>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9" name="Google Shape;173;p32">
            <a:extLst>
              <a:ext uri="{FF2B5EF4-FFF2-40B4-BE49-F238E27FC236}">
                <a16:creationId xmlns:a16="http://schemas.microsoft.com/office/drawing/2014/main" id="{E9868F0A-1CF6-4A81-976F-9CB6368FAEEA}"/>
              </a:ext>
            </a:extLst>
          </p:cNvPr>
          <p:cNvSpPr txBox="1"/>
          <p:nvPr/>
        </p:nvSpPr>
        <p:spPr>
          <a:xfrm>
            <a:off x="3113085" y="3205798"/>
            <a:ext cx="2689200" cy="677078"/>
          </a:xfrm>
          <a:prstGeom prst="rect">
            <a:avLst/>
          </a:prstGeom>
          <a:noFill/>
          <a:ln>
            <a:noFill/>
          </a:ln>
        </p:spPr>
        <p:txBody>
          <a:bodyPr spcFirstLastPara="1" wrap="square" lIns="91425" tIns="91425" rIns="91425" bIns="91425" anchor="t" anchorCtr="0">
            <a:spAutoFit/>
          </a:bodyPr>
          <a:lstStyle/>
          <a:p>
            <a:pPr algn="ctr"/>
            <a:r>
              <a:rPr lang="en" sz="1600" b="1">
                <a:solidFill>
                  <a:srgbClr val="EE463C"/>
                </a:solidFill>
                <a:latin typeface="+mj-lt"/>
                <a:ea typeface="Roboto Black"/>
                <a:sym typeface="Roboto Black"/>
              </a:rPr>
              <a:t>Speaker Name</a:t>
            </a:r>
            <a:endParaRPr lang="en" sz="1600">
              <a:solidFill>
                <a:srgbClr val="EE463C"/>
              </a:solidFill>
              <a:latin typeface="+mj-lt"/>
              <a:ea typeface="Roboto Black"/>
            </a:endParaRPr>
          </a:p>
          <a:p>
            <a:pPr marL="0" lvl="0" indent="0" algn="ctr">
              <a:spcBef>
                <a:spcPts val="0"/>
              </a:spcBef>
              <a:spcAft>
                <a:spcPts val="0"/>
              </a:spcAft>
              <a:buNone/>
            </a:pPr>
            <a:endParaRPr lang="en" sz="1600" b="1">
              <a:solidFill>
                <a:srgbClr val="EE463C"/>
              </a:solidFill>
              <a:latin typeface="+mj-lt"/>
              <a:ea typeface="Roboto Black"/>
              <a:cs typeface="Roboto Black"/>
            </a:endParaRPr>
          </a:p>
        </p:txBody>
      </p:sp>
      <p:sp>
        <p:nvSpPr>
          <p:cNvPr id="10" name="Google Shape;174;p32">
            <a:extLst>
              <a:ext uri="{FF2B5EF4-FFF2-40B4-BE49-F238E27FC236}">
                <a16:creationId xmlns:a16="http://schemas.microsoft.com/office/drawing/2014/main" id="{574C60C2-9EC6-AF24-491C-4152AC8B94A6}"/>
              </a:ext>
            </a:extLst>
          </p:cNvPr>
          <p:cNvSpPr txBox="1"/>
          <p:nvPr/>
        </p:nvSpPr>
        <p:spPr>
          <a:xfrm>
            <a:off x="3098962" y="3544753"/>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11" name="Google Shape;129;p28">
            <a:extLst>
              <a:ext uri="{FF2B5EF4-FFF2-40B4-BE49-F238E27FC236}">
                <a16:creationId xmlns:a16="http://schemas.microsoft.com/office/drawing/2014/main" id="{CF91CCC1-A309-EF0F-FD5B-5C6B377D0760}"/>
              </a:ext>
            </a:extLst>
          </p:cNvPr>
          <p:cNvSpPr txBox="1"/>
          <p:nvPr/>
        </p:nvSpPr>
        <p:spPr>
          <a:xfrm>
            <a:off x="429746" y="98750"/>
            <a:ext cx="6084112" cy="1415742"/>
          </a:xfrm>
          <a:prstGeom prst="rect">
            <a:avLst/>
          </a:prstGeom>
          <a:noFill/>
          <a:ln>
            <a:noFill/>
          </a:ln>
        </p:spPr>
        <p:txBody>
          <a:bodyPr spcFirstLastPara="1" wrap="square" lIns="91425" tIns="91425" rIns="91425" bIns="91425" anchor="t" anchorCtr="0">
            <a:spAutoFit/>
          </a:bodyPr>
          <a:lstStyle/>
          <a:p>
            <a:r>
              <a:rPr lang="en-US" sz="4000" b="1">
                <a:solidFill>
                  <a:schemeClr val="tx1"/>
                </a:solidFill>
                <a:latin typeface="+mj-lt"/>
                <a:ea typeface="Roboto Black"/>
                <a:cs typeface="Roboto Black"/>
                <a:sym typeface="Roboto Black"/>
              </a:rPr>
              <a:t>Insert Your Session Title Here</a:t>
            </a:r>
            <a:endParaRPr lang="en-US" sz="4000" b="1">
              <a:solidFill>
                <a:schemeClr val="tx1"/>
              </a:solidFill>
              <a:latin typeface="+mj-lt"/>
              <a:ea typeface="Roboto Black"/>
              <a:cs typeface="Roboto Black"/>
            </a:endParaRPr>
          </a:p>
        </p:txBody>
      </p:sp>
    </p:spTree>
    <p:extLst>
      <p:ext uri="{BB962C8B-B14F-4D97-AF65-F5344CB8AC3E}">
        <p14:creationId xmlns:p14="http://schemas.microsoft.com/office/powerpoint/2010/main" val="344974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5" name="Picture 14" descr="A person with her hands together&#10;&#10;Description automatically generated">
            <a:extLst>
              <a:ext uri="{FF2B5EF4-FFF2-40B4-BE49-F238E27FC236}">
                <a16:creationId xmlns:a16="http://schemas.microsoft.com/office/drawing/2014/main" id="{145181AE-2348-BABC-9889-946ADF388CBA}"/>
              </a:ext>
            </a:extLst>
          </p:cNvPr>
          <p:cNvPicPr>
            <a:picLocks noChangeAspect="1"/>
          </p:cNvPicPr>
          <p:nvPr/>
        </p:nvPicPr>
        <p:blipFill>
          <a:blip r:embed="rId3"/>
          <a:stretch>
            <a:fillRect/>
          </a:stretch>
        </p:blipFill>
        <p:spPr>
          <a:xfrm>
            <a:off x="5552376" y="1832400"/>
            <a:ext cx="987348" cy="1234766"/>
          </a:xfrm>
          <a:prstGeom prst="rect">
            <a:avLst/>
          </a:prstGeom>
        </p:spPr>
      </p:pic>
      <p:pic>
        <p:nvPicPr>
          <p:cNvPr id="14" name="Picture 13" descr="A person with a beard smiling&#10;&#10;Description automatically generated">
            <a:extLst>
              <a:ext uri="{FF2B5EF4-FFF2-40B4-BE49-F238E27FC236}">
                <a16:creationId xmlns:a16="http://schemas.microsoft.com/office/drawing/2014/main" id="{2DC36A4A-5875-4A1D-457E-CD8AE3C059A3}"/>
              </a:ext>
            </a:extLst>
          </p:cNvPr>
          <p:cNvPicPr>
            <a:picLocks noChangeAspect="1"/>
          </p:cNvPicPr>
          <p:nvPr/>
        </p:nvPicPr>
        <p:blipFill>
          <a:blip r:embed="rId4"/>
          <a:stretch>
            <a:fillRect/>
          </a:stretch>
        </p:blipFill>
        <p:spPr>
          <a:xfrm>
            <a:off x="2207012" y="1825431"/>
            <a:ext cx="987348" cy="1234766"/>
          </a:xfrm>
          <a:prstGeom prst="rect">
            <a:avLst/>
          </a:prstGeom>
        </p:spPr>
      </p:pic>
      <p:sp>
        <p:nvSpPr>
          <p:cNvPr id="3" name="Google Shape;173;p32">
            <a:extLst>
              <a:ext uri="{FF2B5EF4-FFF2-40B4-BE49-F238E27FC236}">
                <a16:creationId xmlns:a16="http://schemas.microsoft.com/office/drawing/2014/main" id="{BC684697-DF33-C2A9-3C19-A7344EF90929}"/>
              </a:ext>
            </a:extLst>
          </p:cNvPr>
          <p:cNvSpPr txBox="1"/>
          <p:nvPr/>
        </p:nvSpPr>
        <p:spPr>
          <a:xfrm>
            <a:off x="1356131" y="3122165"/>
            <a:ext cx="2689200" cy="861744"/>
          </a:xfrm>
          <a:prstGeom prst="rect">
            <a:avLst/>
          </a:prstGeom>
          <a:noFill/>
          <a:ln>
            <a:noFill/>
          </a:ln>
        </p:spPr>
        <p:txBody>
          <a:bodyPr spcFirstLastPara="1" wrap="square" lIns="91425" tIns="91425" rIns="91425" bIns="91425" anchor="t" anchorCtr="0">
            <a:spAutoFit/>
          </a:bodyPr>
          <a:lstStyle/>
          <a:p>
            <a:pPr algn="ctr"/>
            <a:r>
              <a:rPr lang="en" sz="2000" b="1">
                <a:solidFill>
                  <a:srgbClr val="EE463C"/>
                </a:solidFill>
                <a:latin typeface="+mj-lt"/>
                <a:ea typeface="Roboto Black"/>
                <a:sym typeface="Roboto Black"/>
              </a:rPr>
              <a:t>Speaker Name</a:t>
            </a:r>
            <a:endParaRPr lang="en" sz="2000">
              <a:solidFill>
                <a:srgbClr val="EE463C"/>
              </a:solidFill>
              <a:latin typeface="+mj-lt"/>
              <a:ea typeface="Roboto Black"/>
            </a:endParaRPr>
          </a:p>
          <a:p>
            <a:pPr marL="0" lvl="0" indent="0" algn="ctr">
              <a:spcBef>
                <a:spcPts val="0"/>
              </a:spcBef>
              <a:spcAft>
                <a:spcPts val="0"/>
              </a:spcAft>
              <a:buNone/>
            </a:pPr>
            <a:endParaRPr lang="en" sz="2400" b="1">
              <a:solidFill>
                <a:srgbClr val="EE463C"/>
              </a:solidFill>
              <a:latin typeface="+mj-lt"/>
              <a:ea typeface="Roboto Black"/>
              <a:cs typeface="Roboto Black"/>
            </a:endParaRPr>
          </a:p>
        </p:txBody>
      </p:sp>
      <p:sp>
        <p:nvSpPr>
          <p:cNvPr id="4" name="Google Shape;174;p32">
            <a:extLst>
              <a:ext uri="{FF2B5EF4-FFF2-40B4-BE49-F238E27FC236}">
                <a16:creationId xmlns:a16="http://schemas.microsoft.com/office/drawing/2014/main" id="{DC0BEF22-3310-5F69-5D57-A73AA9CA904F}"/>
              </a:ext>
            </a:extLst>
          </p:cNvPr>
          <p:cNvSpPr txBox="1"/>
          <p:nvPr/>
        </p:nvSpPr>
        <p:spPr>
          <a:xfrm>
            <a:off x="1355945" y="3461120"/>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6" name="Google Shape;173;p32">
            <a:extLst>
              <a:ext uri="{FF2B5EF4-FFF2-40B4-BE49-F238E27FC236}">
                <a16:creationId xmlns:a16="http://schemas.microsoft.com/office/drawing/2014/main" id="{ACD86427-B78C-90BA-DD6F-6BF11BAD4C23}"/>
              </a:ext>
            </a:extLst>
          </p:cNvPr>
          <p:cNvSpPr txBox="1"/>
          <p:nvPr/>
        </p:nvSpPr>
        <p:spPr>
          <a:xfrm>
            <a:off x="4785759" y="3129134"/>
            <a:ext cx="2689200" cy="923299"/>
          </a:xfrm>
          <a:prstGeom prst="rect">
            <a:avLst/>
          </a:prstGeom>
          <a:noFill/>
          <a:ln>
            <a:noFill/>
          </a:ln>
        </p:spPr>
        <p:txBody>
          <a:bodyPr spcFirstLastPara="1" wrap="square" lIns="91425" tIns="91425" rIns="91425" bIns="91425" anchor="t" anchorCtr="0">
            <a:spAutoFit/>
          </a:bodyPr>
          <a:lstStyle/>
          <a:p>
            <a:pPr algn="ctr"/>
            <a:r>
              <a:rPr lang="en" sz="2000" b="1">
                <a:solidFill>
                  <a:srgbClr val="EE463C"/>
                </a:solidFill>
                <a:latin typeface="+mj-lt"/>
                <a:ea typeface="Roboto Black"/>
                <a:sym typeface="Roboto Black"/>
              </a:rPr>
              <a:t>Speaker Name</a:t>
            </a:r>
            <a:endParaRPr lang="en" sz="2000">
              <a:solidFill>
                <a:srgbClr val="EE463C"/>
              </a:solidFill>
              <a:latin typeface="+mj-lt"/>
              <a:ea typeface="Roboto Black"/>
            </a:endParaRPr>
          </a:p>
          <a:p>
            <a:pPr marL="0" lvl="0" indent="0" algn="ctr">
              <a:spcBef>
                <a:spcPts val="0"/>
              </a:spcBef>
              <a:spcAft>
                <a:spcPts val="0"/>
              </a:spcAft>
              <a:buNone/>
            </a:pPr>
            <a:endParaRPr lang="en" sz="2800" b="1">
              <a:solidFill>
                <a:srgbClr val="EE463C"/>
              </a:solidFill>
              <a:latin typeface="+mj-lt"/>
              <a:ea typeface="Roboto Black"/>
              <a:cs typeface="Roboto Black"/>
            </a:endParaRPr>
          </a:p>
        </p:txBody>
      </p:sp>
      <p:sp>
        <p:nvSpPr>
          <p:cNvPr id="7" name="Google Shape;174;p32">
            <a:extLst>
              <a:ext uri="{FF2B5EF4-FFF2-40B4-BE49-F238E27FC236}">
                <a16:creationId xmlns:a16="http://schemas.microsoft.com/office/drawing/2014/main" id="{47857AC3-5A2E-3395-9C3C-4282FD125AC3}"/>
              </a:ext>
            </a:extLst>
          </p:cNvPr>
          <p:cNvSpPr txBox="1"/>
          <p:nvPr/>
        </p:nvSpPr>
        <p:spPr>
          <a:xfrm>
            <a:off x="4743757" y="3468090"/>
            <a:ext cx="268920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43B59"/>
                </a:solidFill>
                <a:latin typeface="+mj-lt"/>
                <a:ea typeface="Roboto Medium"/>
                <a:cs typeface="Roboto Medium"/>
                <a:sym typeface="Roboto Medium"/>
              </a:rPr>
              <a:t>Title</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Organization</a:t>
            </a:r>
            <a:endParaRPr lang="en-US">
              <a:solidFill>
                <a:srgbClr val="043B59"/>
              </a:solidFill>
              <a:latin typeface="+mj-lt"/>
              <a:ea typeface="Roboto Medium"/>
              <a:cs typeface="Roboto Medium"/>
            </a:endParaRPr>
          </a:p>
          <a:p>
            <a:pPr marL="0" lvl="0" indent="0" algn="ctr" rtl="0">
              <a:spcBef>
                <a:spcPts val="0"/>
              </a:spcBef>
              <a:spcAft>
                <a:spcPts val="0"/>
              </a:spcAft>
              <a:buNone/>
            </a:pPr>
            <a:r>
              <a:rPr lang="en-US">
                <a:solidFill>
                  <a:srgbClr val="043B59"/>
                </a:solidFill>
                <a:latin typeface="+mj-lt"/>
                <a:ea typeface="Roboto Medium"/>
                <a:cs typeface="Roboto Medium"/>
                <a:sym typeface="Roboto Medium"/>
              </a:rPr>
              <a:t>City, State Abbreviation</a:t>
            </a:r>
            <a:endParaRPr lang="en-US">
              <a:solidFill>
                <a:srgbClr val="043B59"/>
              </a:solidFill>
              <a:latin typeface="+mj-lt"/>
              <a:ea typeface="Roboto Medium"/>
              <a:cs typeface="Roboto Medium"/>
            </a:endParaRPr>
          </a:p>
        </p:txBody>
      </p:sp>
      <p:sp>
        <p:nvSpPr>
          <p:cNvPr id="5" name="Google Shape;129;p28">
            <a:extLst>
              <a:ext uri="{FF2B5EF4-FFF2-40B4-BE49-F238E27FC236}">
                <a16:creationId xmlns:a16="http://schemas.microsoft.com/office/drawing/2014/main" id="{FED061C8-7CD0-33D7-2322-89CB12381938}"/>
              </a:ext>
            </a:extLst>
          </p:cNvPr>
          <p:cNvSpPr txBox="1"/>
          <p:nvPr/>
        </p:nvSpPr>
        <p:spPr>
          <a:xfrm>
            <a:off x="429746" y="98750"/>
            <a:ext cx="6084112" cy="1415742"/>
          </a:xfrm>
          <a:prstGeom prst="rect">
            <a:avLst/>
          </a:prstGeom>
          <a:noFill/>
          <a:ln>
            <a:noFill/>
          </a:ln>
        </p:spPr>
        <p:txBody>
          <a:bodyPr spcFirstLastPara="1" wrap="square" lIns="91425" tIns="91425" rIns="91425" bIns="91425" anchor="t" anchorCtr="0">
            <a:spAutoFit/>
          </a:bodyPr>
          <a:lstStyle/>
          <a:p>
            <a:r>
              <a:rPr lang="en-US" sz="4000" b="1">
                <a:solidFill>
                  <a:schemeClr val="tx1"/>
                </a:solidFill>
                <a:latin typeface="+mj-lt"/>
                <a:ea typeface="Roboto Black"/>
                <a:cs typeface="Roboto Black"/>
                <a:sym typeface="Roboto Black"/>
              </a:rPr>
              <a:t>Insert Your Session Title Here</a:t>
            </a:r>
            <a:endParaRPr lang="en-US" sz="4000" b="1">
              <a:solidFill>
                <a:schemeClr val="tx1"/>
              </a:solidFill>
              <a:latin typeface="+mj-lt"/>
              <a:ea typeface="Roboto Black"/>
              <a:cs typeface="Roboto Black"/>
            </a:endParaRPr>
          </a:p>
        </p:txBody>
      </p:sp>
    </p:spTree>
    <p:extLst>
      <p:ext uri="{BB962C8B-B14F-4D97-AF65-F5344CB8AC3E}">
        <p14:creationId xmlns:p14="http://schemas.microsoft.com/office/powerpoint/2010/main" val="2204396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30"/>
          <p:cNvSpPr txBox="1"/>
          <p:nvPr/>
        </p:nvSpPr>
        <p:spPr>
          <a:xfrm>
            <a:off x="3447341" y="1867451"/>
            <a:ext cx="5355984" cy="553968"/>
          </a:xfrm>
          <a:prstGeom prst="rect">
            <a:avLst/>
          </a:prstGeom>
          <a:noFill/>
          <a:ln>
            <a:noFill/>
          </a:ln>
        </p:spPr>
        <p:txBody>
          <a:bodyPr spcFirstLastPara="1" wrap="square" lIns="91425" tIns="91425" rIns="91425" bIns="91425" anchor="t" anchorCtr="0">
            <a:spAutoFit/>
          </a:bodyPr>
          <a:lstStyle/>
          <a:p>
            <a:r>
              <a:rPr lang="en" sz="2400" b="1">
                <a:solidFill>
                  <a:srgbClr val="EE463C"/>
                </a:solidFill>
                <a:ea typeface="Roboto Black"/>
                <a:cs typeface="Roboto Black"/>
                <a:sym typeface="Roboto Black"/>
              </a:rPr>
              <a:t>Speaker Name</a:t>
            </a:r>
            <a:endParaRPr lang="en" sz="2400" b="1">
              <a:solidFill>
                <a:srgbClr val="EE463C"/>
              </a:solidFill>
              <a:ea typeface="Roboto Black"/>
              <a:cs typeface="Roboto Black"/>
            </a:endParaRPr>
          </a:p>
        </p:txBody>
      </p:sp>
      <p:sp>
        <p:nvSpPr>
          <p:cNvPr id="151" name="Google Shape;151;p30"/>
          <p:cNvSpPr txBox="1"/>
          <p:nvPr/>
        </p:nvSpPr>
        <p:spPr>
          <a:xfrm>
            <a:off x="3447341" y="2421419"/>
            <a:ext cx="4986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043B59"/>
                </a:solidFill>
                <a:ea typeface="Roboto Medium"/>
                <a:cs typeface="Roboto Medium"/>
                <a:sym typeface="Roboto Medium"/>
              </a:rPr>
              <a:t>Title</a:t>
            </a:r>
            <a:endParaRPr lang="en-US" sz="1800">
              <a:solidFill>
                <a:srgbClr val="043B59"/>
              </a:solidFill>
              <a:ea typeface="Roboto Medium"/>
              <a:cs typeface="Roboto Medium"/>
            </a:endParaRPr>
          </a:p>
          <a:p>
            <a:pPr marL="0" lvl="0" indent="0" algn="l" rtl="0">
              <a:spcBef>
                <a:spcPts val="0"/>
              </a:spcBef>
              <a:spcAft>
                <a:spcPts val="0"/>
              </a:spcAft>
              <a:buNone/>
            </a:pPr>
            <a:r>
              <a:rPr lang="en-US" sz="1800">
                <a:solidFill>
                  <a:srgbClr val="043B59"/>
                </a:solidFill>
                <a:ea typeface="Roboto Medium"/>
                <a:cs typeface="Roboto Medium"/>
                <a:sym typeface="Roboto Medium"/>
              </a:rPr>
              <a:t>Organization</a:t>
            </a:r>
            <a:endParaRPr lang="en-US" sz="1800">
              <a:solidFill>
                <a:srgbClr val="043B59"/>
              </a:solidFill>
              <a:ea typeface="Roboto Medium"/>
              <a:cs typeface="Roboto Medium"/>
            </a:endParaRPr>
          </a:p>
          <a:p>
            <a:pPr marL="0" lvl="0" indent="0" algn="l" rtl="0">
              <a:spcBef>
                <a:spcPts val="0"/>
              </a:spcBef>
              <a:spcAft>
                <a:spcPts val="0"/>
              </a:spcAft>
              <a:buNone/>
            </a:pPr>
            <a:r>
              <a:rPr lang="en-US" sz="1800">
                <a:solidFill>
                  <a:srgbClr val="043B59"/>
                </a:solidFill>
                <a:ea typeface="Roboto Medium"/>
                <a:cs typeface="Roboto Medium"/>
                <a:sym typeface="Roboto Medium"/>
              </a:rPr>
              <a:t>City, State Abbreviation</a:t>
            </a:r>
            <a:endParaRPr lang="en-US" sz="1800">
              <a:solidFill>
                <a:srgbClr val="043B59"/>
              </a:solidFill>
              <a:ea typeface="Roboto Medium"/>
              <a:cs typeface="Roboto Medium"/>
            </a:endParaRPr>
          </a:p>
        </p:txBody>
      </p:sp>
      <p:sp>
        <p:nvSpPr>
          <p:cNvPr id="3" name="Google Shape;129;p28">
            <a:extLst>
              <a:ext uri="{FF2B5EF4-FFF2-40B4-BE49-F238E27FC236}">
                <a16:creationId xmlns:a16="http://schemas.microsoft.com/office/drawing/2014/main" id="{73E7F7B4-C07F-1108-0F15-0092C77B3688}"/>
              </a:ext>
            </a:extLst>
          </p:cNvPr>
          <p:cNvSpPr txBox="1"/>
          <p:nvPr/>
        </p:nvSpPr>
        <p:spPr>
          <a:xfrm>
            <a:off x="429746" y="98750"/>
            <a:ext cx="6084112" cy="1415742"/>
          </a:xfrm>
          <a:prstGeom prst="rect">
            <a:avLst/>
          </a:prstGeom>
          <a:noFill/>
          <a:ln>
            <a:noFill/>
          </a:ln>
        </p:spPr>
        <p:txBody>
          <a:bodyPr spcFirstLastPara="1" wrap="square" lIns="91425" tIns="91425" rIns="91425" bIns="91425" anchor="t" anchorCtr="0">
            <a:spAutoFit/>
          </a:bodyPr>
          <a:lstStyle/>
          <a:p>
            <a:r>
              <a:rPr lang="en-US" sz="4000" b="1">
                <a:solidFill>
                  <a:schemeClr val="tx1"/>
                </a:solidFill>
                <a:latin typeface="+mj-lt"/>
                <a:ea typeface="Roboto Black"/>
                <a:cs typeface="Roboto Black"/>
                <a:sym typeface="Roboto Black"/>
              </a:rPr>
              <a:t>Insert Your Session Title Here</a:t>
            </a:r>
            <a:endParaRPr lang="en-US" sz="4000" b="1">
              <a:solidFill>
                <a:schemeClr val="tx1"/>
              </a:solidFill>
              <a:latin typeface="+mj-lt"/>
              <a:ea typeface="Roboto Black"/>
              <a:cs typeface="Roboto Black"/>
            </a:endParaRPr>
          </a:p>
        </p:txBody>
      </p:sp>
      <p:pic>
        <p:nvPicPr>
          <p:cNvPr id="5" name="Picture 4" descr="A person with a beard smiling&#10;&#10;Description automatically generated">
            <a:extLst>
              <a:ext uri="{FF2B5EF4-FFF2-40B4-BE49-F238E27FC236}">
                <a16:creationId xmlns:a16="http://schemas.microsoft.com/office/drawing/2014/main" id="{2B5B85B4-5C8D-A328-9ABA-138EDE9A79F0}"/>
              </a:ext>
            </a:extLst>
          </p:cNvPr>
          <p:cNvPicPr>
            <a:picLocks noChangeAspect="1"/>
          </p:cNvPicPr>
          <p:nvPr/>
        </p:nvPicPr>
        <p:blipFill>
          <a:blip r:embed="rId3"/>
          <a:stretch>
            <a:fillRect/>
          </a:stretch>
        </p:blipFill>
        <p:spPr>
          <a:xfrm>
            <a:off x="1283553" y="1954367"/>
            <a:ext cx="1346277" cy="16808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4" name="Google Shape;204;p34"/>
          <p:cNvSpPr txBox="1"/>
          <p:nvPr/>
        </p:nvSpPr>
        <p:spPr>
          <a:xfrm>
            <a:off x="750908" y="1706905"/>
            <a:ext cx="758944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0D2142"/>
                </a:solidFill>
                <a:latin typeface="+mj-lt"/>
                <a:ea typeface="Roboto Medium"/>
                <a:cs typeface="Roboto Medium"/>
                <a:sym typeface="Roboto Medium"/>
              </a:rPr>
              <a:t>Insert Topic Here</a:t>
            </a:r>
            <a:endParaRPr lang="en-US" sz="2000" b="1" dirty="0">
              <a:solidFill>
                <a:srgbClr val="0D2142"/>
              </a:solidFill>
              <a:latin typeface="+mj-lt"/>
              <a:ea typeface="Roboto Medium"/>
              <a:cs typeface="Roboto Medium"/>
            </a:endParaRPr>
          </a:p>
        </p:txBody>
      </p:sp>
      <p:sp>
        <p:nvSpPr>
          <p:cNvPr id="205" name="Google Shape;205;p34"/>
          <p:cNvSpPr txBox="1"/>
          <p:nvPr/>
        </p:nvSpPr>
        <p:spPr>
          <a:xfrm>
            <a:off x="750907" y="2287870"/>
            <a:ext cx="7589443"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0D2142"/>
                </a:solidFill>
                <a:latin typeface="+mj-lt"/>
                <a:ea typeface="Roboto Medium"/>
                <a:cs typeface="Roboto Medium"/>
                <a:sym typeface="Roboto Medium"/>
              </a:rPr>
              <a:t>Insert Topic Here</a:t>
            </a:r>
            <a:endParaRPr lang="en-US" sz="2000" b="1" dirty="0">
              <a:solidFill>
                <a:srgbClr val="0D2142"/>
              </a:solidFill>
              <a:latin typeface="+mj-lt"/>
              <a:ea typeface="Roboto Medium"/>
              <a:cs typeface="Roboto Medium"/>
            </a:endParaRPr>
          </a:p>
        </p:txBody>
      </p:sp>
      <p:sp>
        <p:nvSpPr>
          <p:cNvPr id="206" name="Google Shape;206;p34"/>
          <p:cNvSpPr txBox="1"/>
          <p:nvPr/>
        </p:nvSpPr>
        <p:spPr>
          <a:xfrm>
            <a:off x="750908" y="2842530"/>
            <a:ext cx="758944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0D2142"/>
                </a:solidFill>
                <a:latin typeface="+mj-lt"/>
                <a:ea typeface="Roboto Medium"/>
                <a:cs typeface="Roboto Medium"/>
                <a:sym typeface="Roboto Medium"/>
              </a:rPr>
              <a:t>Insert Topic Here</a:t>
            </a:r>
            <a:endParaRPr lang="en-US" sz="2000" b="1" dirty="0">
              <a:solidFill>
                <a:srgbClr val="0D2142"/>
              </a:solidFill>
              <a:latin typeface="+mj-lt"/>
              <a:ea typeface="Roboto Medium"/>
              <a:cs typeface="Roboto Medium"/>
            </a:endParaRPr>
          </a:p>
        </p:txBody>
      </p:sp>
      <p:sp>
        <p:nvSpPr>
          <p:cNvPr id="208" name="Google Shape;208;p34"/>
          <p:cNvSpPr txBox="1"/>
          <p:nvPr/>
        </p:nvSpPr>
        <p:spPr>
          <a:xfrm>
            <a:off x="772676" y="3424084"/>
            <a:ext cx="758944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0D2142"/>
                </a:solidFill>
                <a:latin typeface="+mj-lt"/>
                <a:ea typeface="Roboto Medium"/>
                <a:cs typeface="Roboto Medium"/>
                <a:sym typeface="Roboto Medium"/>
              </a:rPr>
              <a:t>Insert Topic Here</a:t>
            </a:r>
            <a:endParaRPr lang="en-US" sz="2000" b="1" dirty="0">
              <a:solidFill>
                <a:srgbClr val="0D2142"/>
              </a:solidFill>
              <a:latin typeface="+mj-lt"/>
              <a:ea typeface="Roboto Medium"/>
              <a:cs typeface="Roboto Medium"/>
            </a:endParaRPr>
          </a:p>
        </p:txBody>
      </p:sp>
      <p:sp>
        <p:nvSpPr>
          <p:cNvPr id="2" name="Google Shape;204;p34">
            <a:extLst>
              <a:ext uri="{FF2B5EF4-FFF2-40B4-BE49-F238E27FC236}">
                <a16:creationId xmlns:a16="http://schemas.microsoft.com/office/drawing/2014/main" id="{B9D76908-EEBA-D59F-744E-7CE98EEF3742}"/>
              </a:ext>
            </a:extLst>
          </p:cNvPr>
          <p:cNvSpPr txBox="1"/>
          <p:nvPr/>
        </p:nvSpPr>
        <p:spPr>
          <a:xfrm>
            <a:off x="297761" y="1593934"/>
            <a:ext cx="496683"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EE463C"/>
                </a:solidFill>
                <a:latin typeface="+mj-lt"/>
                <a:ea typeface="Roboto Medium"/>
                <a:cs typeface="Roboto Medium"/>
                <a:sym typeface="Roboto Medium"/>
              </a:rPr>
              <a:t>1</a:t>
            </a:r>
            <a:endParaRPr sz="3200" b="1">
              <a:solidFill>
                <a:srgbClr val="EE463C"/>
              </a:solidFill>
              <a:latin typeface="+mj-lt"/>
              <a:ea typeface="Roboto Medium"/>
              <a:cs typeface="Roboto Medium"/>
              <a:sym typeface="Roboto Medium"/>
            </a:endParaRPr>
          </a:p>
        </p:txBody>
      </p:sp>
      <p:sp>
        <p:nvSpPr>
          <p:cNvPr id="3" name="Google Shape;205;p34">
            <a:extLst>
              <a:ext uri="{FF2B5EF4-FFF2-40B4-BE49-F238E27FC236}">
                <a16:creationId xmlns:a16="http://schemas.microsoft.com/office/drawing/2014/main" id="{401A3DB7-4580-AD23-D930-58E1C077E513}"/>
              </a:ext>
            </a:extLst>
          </p:cNvPr>
          <p:cNvSpPr txBox="1"/>
          <p:nvPr/>
        </p:nvSpPr>
        <p:spPr>
          <a:xfrm>
            <a:off x="297760" y="2157352"/>
            <a:ext cx="496683"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EE463C"/>
                </a:solidFill>
                <a:latin typeface="+mj-lt"/>
                <a:ea typeface="Roboto Medium"/>
                <a:cs typeface="Roboto Medium"/>
                <a:sym typeface="Roboto Medium"/>
              </a:rPr>
              <a:t>2</a:t>
            </a:r>
            <a:endParaRPr sz="3200" b="1">
              <a:solidFill>
                <a:srgbClr val="EE463C"/>
              </a:solidFill>
              <a:latin typeface="+mj-lt"/>
              <a:ea typeface="Roboto Medium"/>
              <a:cs typeface="Roboto Medium"/>
              <a:sym typeface="Roboto Medium"/>
            </a:endParaRPr>
          </a:p>
        </p:txBody>
      </p:sp>
      <p:sp>
        <p:nvSpPr>
          <p:cNvPr id="4" name="Google Shape;206;p34">
            <a:extLst>
              <a:ext uri="{FF2B5EF4-FFF2-40B4-BE49-F238E27FC236}">
                <a16:creationId xmlns:a16="http://schemas.microsoft.com/office/drawing/2014/main" id="{4B7D694F-8452-C20A-5788-13995BAE84BD}"/>
              </a:ext>
            </a:extLst>
          </p:cNvPr>
          <p:cNvSpPr txBox="1"/>
          <p:nvPr/>
        </p:nvSpPr>
        <p:spPr>
          <a:xfrm>
            <a:off x="297760" y="2717294"/>
            <a:ext cx="532022"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EE463C"/>
                </a:solidFill>
                <a:latin typeface="+mj-lt"/>
                <a:ea typeface="Roboto Medium"/>
                <a:cs typeface="Roboto Medium"/>
                <a:sym typeface="Roboto Medium"/>
              </a:rPr>
              <a:t>3</a:t>
            </a:r>
            <a:endParaRPr sz="3200" b="1">
              <a:solidFill>
                <a:srgbClr val="EE463C"/>
              </a:solidFill>
              <a:latin typeface="+mj-lt"/>
              <a:ea typeface="Roboto Medium"/>
              <a:cs typeface="Roboto Medium"/>
              <a:sym typeface="Roboto Medium"/>
            </a:endParaRPr>
          </a:p>
        </p:txBody>
      </p:sp>
      <p:sp>
        <p:nvSpPr>
          <p:cNvPr id="5" name="Google Shape;208;p34">
            <a:extLst>
              <a:ext uri="{FF2B5EF4-FFF2-40B4-BE49-F238E27FC236}">
                <a16:creationId xmlns:a16="http://schemas.microsoft.com/office/drawing/2014/main" id="{0A27A9E6-8158-F9AD-A044-B6EFD9DFF7FD}"/>
              </a:ext>
            </a:extLst>
          </p:cNvPr>
          <p:cNvSpPr txBox="1"/>
          <p:nvPr/>
        </p:nvSpPr>
        <p:spPr>
          <a:xfrm>
            <a:off x="297760" y="3304230"/>
            <a:ext cx="448091"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EE463C"/>
                </a:solidFill>
                <a:latin typeface="+mj-lt"/>
                <a:ea typeface="Roboto Medium"/>
                <a:cs typeface="Roboto Medium"/>
                <a:sym typeface="Roboto Medium"/>
              </a:rPr>
              <a:t>4</a:t>
            </a:r>
            <a:endParaRPr sz="3200" b="1">
              <a:solidFill>
                <a:srgbClr val="EE463C"/>
              </a:solidFill>
              <a:latin typeface="+mj-lt"/>
              <a:ea typeface="Roboto Medium"/>
              <a:cs typeface="Roboto Medium"/>
              <a:sym typeface="Roboto Medium"/>
            </a:endParaRPr>
          </a:p>
        </p:txBody>
      </p:sp>
      <p:sp>
        <p:nvSpPr>
          <p:cNvPr id="6" name="Google Shape;208;p34">
            <a:extLst>
              <a:ext uri="{FF2B5EF4-FFF2-40B4-BE49-F238E27FC236}">
                <a16:creationId xmlns:a16="http://schemas.microsoft.com/office/drawing/2014/main" id="{3B0E06B0-CB91-E818-D955-2BE4857E885A}"/>
              </a:ext>
            </a:extLst>
          </p:cNvPr>
          <p:cNvSpPr txBox="1"/>
          <p:nvPr/>
        </p:nvSpPr>
        <p:spPr>
          <a:xfrm>
            <a:off x="772676" y="3960508"/>
            <a:ext cx="758944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0D2142"/>
                </a:solidFill>
                <a:latin typeface="+mj-lt"/>
                <a:ea typeface="Roboto Medium"/>
                <a:cs typeface="Roboto Medium"/>
                <a:sym typeface="Roboto Medium"/>
              </a:rPr>
              <a:t>Insert Topic Here</a:t>
            </a:r>
            <a:endParaRPr lang="en-US" sz="2000" b="1" dirty="0">
              <a:solidFill>
                <a:srgbClr val="0D2142"/>
              </a:solidFill>
              <a:latin typeface="+mj-lt"/>
              <a:ea typeface="Roboto Medium"/>
              <a:cs typeface="Roboto Medium"/>
            </a:endParaRPr>
          </a:p>
        </p:txBody>
      </p:sp>
      <p:sp>
        <p:nvSpPr>
          <p:cNvPr id="7" name="Google Shape;208;p34">
            <a:extLst>
              <a:ext uri="{FF2B5EF4-FFF2-40B4-BE49-F238E27FC236}">
                <a16:creationId xmlns:a16="http://schemas.microsoft.com/office/drawing/2014/main" id="{59FF96A3-2D30-A58A-714D-4030ABB9496D}"/>
              </a:ext>
            </a:extLst>
          </p:cNvPr>
          <p:cNvSpPr txBox="1"/>
          <p:nvPr/>
        </p:nvSpPr>
        <p:spPr>
          <a:xfrm>
            <a:off x="297760" y="3840654"/>
            <a:ext cx="448091"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EE463C"/>
                </a:solidFill>
                <a:latin typeface="+mj-lt"/>
                <a:ea typeface="Roboto Medium"/>
                <a:cs typeface="Roboto Medium"/>
                <a:sym typeface="Roboto Medium"/>
              </a:rPr>
              <a:t>5</a:t>
            </a:r>
            <a:endParaRPr sz="3200" b="1">
              <a:solidFill>
                <a:srgbClr val="EE463C"/>
              </a:solidFill>
              <a:latin typeface="+mj-lt"/>
              <a:ea typeface="Roboto Medium"/>
              <a:cs typeface="Roboto Medium"/>
              <a:sym typeface="Roboto Medium"/>
            </a:endParaRPr>
          </a:p>
        </p:txBody>
      </p:sp>
      <p:sp>
        <p:nvSpPr>
          <p:cNvPr id="9" name="Google Shape;129;p28">
            <a:extLst>
              <a:ext uri="{FF2B5EF4-FFF2-40B4-BE49-F238E27FC236}">
                <a16:creationId xmlns:a16="http://schemas.microsoft.com/office/drawing/2014/main" id="{8AD7DCE6-19E6-E5B5-614F-157B86AFF698}"/>
              </a:ext>
            </a:extLst>
          </p:cNvPr>
          <p:cNvSpPr txBox="1"/>
          <p:nvPr/>
        </p:nvSpPr>
        <p:spPr>
          <a:xfrm>
            <a:off x="429746" y="98750"/>
            <a:ext cx="6084112" cy="800189"/>
          </a:xfrm>
          <a:prstGeom prst="rect">
            <a:avLst/>
          </a:prstGeom>
          <a:noFill/>
          <a:ln>
            <a:noFill/>
          </a:ln>
        </p:spPr>
        <p:txBody>
          <a:bodyPr spcFirstLastPara="1" wrap="square" lIns="91425" tIns="91425" rIns="91425" bIns="91425" anchor="t" anchorCtr="0">
            <a:spAutoFit/>
          </a:bodyPr>
          <a:lstStyle/>
          <a:p>
            <a:r>
              <a:rPr lang="en-US" sz="4000" b="1">
                <a:solidFill>
                  <a:schemeClr val="tx1"/>
                </a:solidFill>
                <a:latin typeface="+mj-lt"/>
                <a:ea typeface="Roboto Black"/>
                <a:cs typeface="Roboto Black"/>
                <a:sym typeface="Roboto Black"/>
              </a:rPr>
              <a:t>Contents</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p:nvPr/>
        </p:nvSpPr>
        <p:spPr>
          <a:xfrm>
            <a:off x="381475" y="1686588"/>
            <a:ext cx="8460901"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D2142"/>
                </a:solidFill>
                <a:latin typeface="+mj-lt"/>
                <a:ea typeface="Roboto Medium"/>
                <a:cs typeface="Roboto Medium"/>
                <a:sym typeface="Roboto Medium"/>
              </a:rPr>
              <a:t>Subheading or description here.</a:t>
            </a:r>
            <a:endParaRPr lang="en-US" sz="2400">
              <a:solidFill>
                <a:srgbClr val="0D2142"/>
              </a:solidFill>
              <a:latin typeface="+mj-lt"/>
              <a:ea typeface="Roboto Medium"/>
              <a:cs typeface="Roboto Medium"/>
            </a:endParaRPr>
          </a:p>
        </p:txBody>
      </p:sp>
      <p:sp>
        <p:nvSpPr>
          <p:cNvPr id="221" name="Google Shape;221;p36"/>
          <p:cNvSpPr txBox="1"/>
          <p:nvPr/>
        </p:nvSpPr>
        <p:spPr>
          <a:xfrm>
            <a:off x="381475" y="2354388"/>
            <a:ext cx="8297118" cy="1292631"/>
          </a:xfrm>
          <a:prstGeom prst="rect">
            <a:avLst/>
          </a:prstGeom>
          <a:noFill/>
          <a:ln>
            <a:noFill/>
          </a:ln>
        </p:spPr>
        <p:txBody>
          <a:bodyPr spcFirstLastPara="1" wrap="square" lIns="91425" tIns="91425" rIns="91425" bIns="91425" anchor="t" anchorCtr="0">
            <a:spAutoFit/>
          </a:bodyPr>
          <a:lstStyle/>
          <a:p>
            <a:pPr marL="457200" indent="-342900">
              <a:buClr>
                <a:srgbClr val="0D2142"/>
              </a:buClr>
              <a:buSzPts val="1800"/>
              <a:buFont typeface="Roboto Medium"/>
              <a:buChar char="●"/>
            </a:pPr>
            <a:r>
              <a:rPr lang="en-US" sz="2400">
                <a:solidFill>
                  <a:srgbClr val="0D2142"/>
                </a:solidFill>
                <a:latin typeface="+mj-lt"/>
                <a:ea typeface="Roboto Medium"/>
                <a:cs typeface="Roboto Medium"/>
                <a:sym typeface="Roboto Medium"/>
              </a:rPr>
              <a:t>Bullet </a:t>
            </a:r>
            <a:endParaRPr lang="en-US" sz="2400">
              <a:solidFill>
                <a:srgbClr val="0D2142"/>
              </a:solidFill>
              <a:latin typeface="+mj-lt"/>
              <a:ea typeface="Roboto Medium"/>
              <a:cs typeface="Roboto Medium"/>
            </a:endParaRPr>
          </a:p>
          <a:p>
            <a:pPr marL="457200" lvl="0" indent="-342900" algn="l" rtl="0">
              <a:spcBef>
                <a:spcPts val="0"/>
              </a:spcBef>
              <a:spcAft>
                <a:spcPts val="0"/>
              </a:spcAft>
              <a:buClr>
                <a:srgbClr val="0D2142"/>
              </a:buClr>
              <a:buSzPts val="1800"/>
              <a:buFont typeface="Roboto Medium"/>
              <a:buChar char="●"/>
            </a:pPr>
            <a:r>
              <a:rPr lang="en-US" sz="2400">
                <a:solidFill>
                  <a:srgbClr val="0D2142"/>
                </a:solidFill>
                <a:latin typeface="+mj-lt"/>
                <a:ea typeface="Roboto Medium"/>
                <a:cs typeface="Roboto Medium"/>
                <a:sym typeface="Roboto Medium"/>
              </a:rPr>
              <a:t>Point</a:t>
            </a:r>
            <a:endParaRPr lang="en-US" sz="2400">
              <a:solidFill>
                <a:srgbClr val="0D2142"/>
              </a:solidFill>
              <a:latin typeface="+mj-lt"/>
              <a:ea typeface="Roboto Medium"/>
              <a:cs typeface="Roboto Medium"/>
            </a:endParaRPr>
          </a:p>
          <a:p>
            <a:pPr marL="457200" lvl="0" indent="-342900" algn="l" rtl="0">
              <a:spcBef>
                <a:spcPts val="0"/>
              </a:spcBef>
              <a:spcAft>
                <a:spcPts val="0"/>
              </a:spcAft>
              <a:buClr>
                <a:srgbClr val="0D2142"/>
              </a:buClr>
              <a:buSzPts val="1800"/>
              <a:buFont typeface="Roboto Medium"/>
              <a:buChar char="●"/>
            </a:pPr>
            <a:r>
              <a:rPr lang="en-US" sz="2400">
                <a:solidFill>
                  <a:srgbClr val="0D2142"/>
                </a:solidFill>
                <a:latin typeface="+mj-lt"/>
                <a:ea typeface="Roboto Medium"/>
                <a:cs typeface="Roboto Medium"/>
                <a:sym typeface="Roboto Medium"/>
              </a:rPr>
              <a:t>List</a:t>
            </a:r>
            <a:endParaRPr lang="en-US" sz="2400">
              <a:solidFill>
                <a:srgbClr val="0D2142"/>
              </a:solidFill>
              <a:latin typeface="+mj-lt"/>
              <a:ea typeface="Roboto Medium"/>
              <a:cs typeface="Roboto Medium"/>
            </a:endParaRPr>
          </a:p>
        </p:txBody>
      </p:sp>
      <p:sp>
        <p:nvSpPr>
          <p:cNvPr id="3" name="Google Shape;129;p28">
            <a:extLst>
              <a:ext uri="{FF2B5EF4-FFF2-40B4-BE49-F238E27FC236}">
                <a16:creationId xmlns:a16="http://schemas.microsoft.com/office/drawing/2014/main" id="{80ABBFEB-7621-E66E-DD67-EB553263E49B}"/>
              </a:ext>
            </a:extLst>
          </p:cNvPr>
          <p:cNvSpPr txBox="1"/>
          <p:nvPr/>
        </p:nvSpPr>
        <p:spPr>
          <a:xfrm>
            <a:off x="429746" y="98750"/>
            <a:ext cx="6084112" cy="1415742"/>
          </a:xfrm>
          <a:prstGeom prst="rect">
            <a:avLst/>
          </a:prstGeom>
          <a:noFill/>
          <a:ln>
            <a:noFill/>
          </a:ln>
        </p:spPr>
        <p:txBody>
          <a:bodyPr spcFirstLastPara="1" wrap="square" lIns="91425" tIns="91425" rIns="91425" bIns="91425" anchor="t" anchorCtr="0">
            <a:spAutoFit/>
          </a:bodyPr>
          <a:lstStyle/>
          <a:p>
            <a:r>
              <a:rPr lang="en-US" sz="4000" b="1">
                <a:solidFill>
                  <a:schemeClr val="tx1"/>
                </a:solidFill>
                <a:latin typeface="+mj-lt"/>
                <a:ea typeface="Roboto Black"/>
                <a:cs typeface="Roboto Black"/>
                <a:sym typeface="Roboto Black"/>
              </a:rPr>
              <a:t>Insert Your Header</a:t>
            </a:r>
          </a:p>
          <a:p>
            <a:r>
              <a:rPr lang="en-US" sz="4000" b="1">
                <a:solidFill>
                  <a:schemeClr val="tx1"/>
                </a:solidFill>
                <a:latin typeface="+mj-lt"/>
                <a:ea typeface="Roboto Black"/>
                <a:cs typeface="Roboto Black"/>
                <a:sym typeface="Roboto Black"/>
              </a:rPr>
              <a:t>Here</a:t>
            </a:r>
            <a:endParaRPr lang="en-US" sz="4000" b="1">
              <a:solidFill>
                <a:schemeClr val="tx1"/>
              </a:solidFill>
              <a:latin typeface="+mj-lt"/>
              <a:ea typeface="Roboto Black"/>
              <a:cs typeface="Roboto Black"/>
            </a:endParaRPr>
          </a:p>
        </p:txBody>
      </p:sp>
    </p:spTree>
    <p:extLst>
      <p:ext uri="{BB962C8B-B14F-4D97-AF65-F5344CB8AC3E}">
        <p14:creationId xmlns:p14="http://schemas.microsoft.com/office/powerpoint/2010/main" val="3477244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3" name="Google Shape;223;p36"/>
          <p:cNvPicPr preferRelativeResize="0"/>
          <p:nvPr/>
        </p:nvPicPr>
        <p:blipFill>
          <a:blip r:embed="rId3">
            <a:alphaModFix/>
          </a:blip>
          <a:stretch>
            <a:fillRect/>
          </a:stretch>
        </p:blipFill>
        <p:spPr>
          <a:xfrm>
            <a:off x="5628325" y="0"/>
            <a:ext cx="3515675" cy="5143499"/>
          </a:xfrm>
          <a:prstGeom prst="rect">
            <a:avLst/>
          </a:prstGeom>
          <a:noFill/>
          <a:ln>
            <a:noFill/>
          </a:ln>
        </p:spPr>
      </p:pic>
      <p:pic>
        <p:nvPicPr>
          <p:cNvPr id="2" name="Picture 1" descr="A city street with buildings and a bus&#10;&#10;Description automatically generated">
            <a:extLst>
              <a:ext uri="{FF2B5EF4-FFF2-40B4-BE49-F238E27FC236}">
                <a16:creationId xmlns:a16="http://schemas.microsoft.com/office/drawing/2014/main" id="{853C84CF-18F3-0CD4-DC37-D36D2AD1D22A}"/>
              </a:ext>
            </a:extLst>
          </p:cNvPr>
          <p:cNvPicPr>
            <a:picLocks noChangeAspect="1"/>
          </p:cNvPicPr>
          <p:nvPr/>
        </p:nvPicPr>
        <p:blipFill rotWithShape="1">
          <a:blip r:embed="rId4"/>
          <a:srcRect l="36033" t="-210" r="25704" b="-210"/>
          <a:stretch/>
        </p:blipFill>
        <p:spPr>
          <a:xfrm>
            <a:off x="5628325" y="-25420"/>
            <a:ext cx="3520465" cy="5179515"/>
          </a:xfrm>
          <a:prstGeom prst="rect">
            <a:avLst/>
          </a:prstGeom>
        </p:spPr>
      </p:pic>
      <p:sp>
        <p:nvSpPr>
          <p:cNvPr id="4" name="Google Shape;220;p36">
            <a:extLst>
              <a:ext uri="{FF2B5EF4-FFF2-40B4-BE49-F238E27FC236}">
                <a16:creationId xmlns:a16="http://schemas.microsoft.com/office/drawing/2014/main" id="{757787CE-25D6-747F-2798-23FB47901222}"/>
              </a:ext>
            </a:extLst>
          </p:cNvPr>
          <p:cNvSpPr txBox="1"/>
          <p:nvPr/>
        </p:nvSpPr>
        <p:spPr>
          <a:xfrm>
            <a:off x="381475" y="1686588"/>
            <a:ext cx="8460901"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D2142"/>
                </a:solidFill>
                <a:latin typeface="+mj-lt"/>
                <a:ea typeface="Roboto Medium"/>
                <a:cs typeface="Roboto Medium"/>
                <a:sym typeface="Roboto Medium"/>
              </a:rPr>
              <a:t>Subheading or description here.</a:t>
            </a:r>
            <a:endParaRPr lang="en-US" sz="2400">
              <a:solidFill>
                <a:srgbClr val="0D2142"/>
              </a:solidFill>
              <a:latin typeface="+mj-lt"/>
              <a:ea typeface="Roboto Medium"/>
              <a:cs typeface="Roboto Medium"/>
            </a:endParaRPr>
          </a:p>
        </p:txBody>
      </p:sp>
      <p:sp>
        <p:nvSpPr>
          <p:cNvPr id="6" name="Google Shape;221;p36">
            <a:extLst>
              <a:ext uri="{FF2B5EF4-FFF2-40B4-BE49-F238E27FC236}">
                <a16:creationId xmlns:a16="http://schemas.microsoft.com/office/drawing/2014/main" id="{2A5BF8F2-3C25-5B7F-B2BA-BD27F7C58EEE}"/>
              </a:ext>
            </a:extLst>
          </p:cNvPr>
          <p:cNvSpPr txBox="1"/>
          <p:nvPr/>
        </p:nvSpPr>
        <p:spPr>
          <a:xfrm>
            <a:off x="381475" y="2354388"/>
            <a:ext cx="8297118" cy="1292631"/>
          </a:xfrm>
          <a:prstGeom prst="rect">
            <a:avLst/>
          </a:prstGeom>
          <a:noFill/>
          <a:ln>
            <a:noFill/>
          </a:ln>
        </p:spPr>
        <p:txBody>
          <a:bodyPr spcFirstLastPara="1" wrap="square" lIns="91425" tIns="91425" rIns="91425" bIns="91425" anchor="t" anchorCtr="0">
            <a:spAutoFit/>
          </a:bodyPr>
          <a:lstStyle/>
          <a:p>
            <a:pPr marL="457200" indent="-342900">
              <a:buClr>
                <a:srgbClr val="0D2142"/>
              </a:buClr>
              <a:buSzPts val="1800"/>
              <a:buFont typeface="Roboto Medium"/>
              <a:buChar char="●"/>
            </a:pPr>
            <a:r>
              <a:rPr lang="en-US" sz="2400">
                <a:solidFill>
                  <a:srgbClr val="0D2142"/>
                </a:solidFill>
                <a:latin typeface="+mj-lt"/>
                <a:ea typeface="Roboto Medium"/>
                <a:cs typeface="Roboto Medium"/>
                <a:sym typeface="Roboto Medium"/>
              </a:rPr>
              <a:t>Bullet </a:t>
            </a:r>
            <a:endParaRPr lang="en-US" sz="2400">
              <a:solidFill>
                <a:srgbClr val="0D2142"/>
              </a:solidFill>
              <a:latin typeface="+mj-lt"/>
              <a:ea typeface="Roboto Medium"/>
              <a:cs typeface="Roboto Medium"/>
            </a:endParaRPr>
          </a:p>
          <a:p>
            <a:pPr marL="457200" lvl="0" indent="-342900" algn="l" rtl="0">
              <a:spcBef>
                <a:spcPts val="0"/>
              </a:spcBef>
              <a:spcAft>
                <a:spcPts val="0"/>
              </a:spcAft>
              <a:buClr>
                <a:srgbClr val="0D2142"/>
              </a:buClr>
              <a:buSzPts val="1800"/>
              <a:buFont typeface="Roboto Medium"/>
              <a:buChar char="●"/>
            </a:pPr>
            <a:r>
              <a:rPr lang="en-US" sz="2400">
                <a:solidFill>
                  <a:srgbClr val="0D2142"/>
                </a:solidFill>
                <a:latin typeface="+mj-lt"/>
                <a:ea typeface="Roboto Medium"/>
                <a:cs typeface="Roboto Medium"/>
                <a:sym typeface="Roboto Medium"/>
              </a:rPr>
              <a:t>Point</a:t>
            </a:r>
            <a:endParaRPr lang="en-US" sz="2400">
              <a:solidFill>
                <a:srgbClr val="0D2142"/>
              </a:solidFill>
              <a:latin typeface="+mj-lt"/>
              <a:ea typeface="Roboto Medium"/>
              <a:cs typeface="Roboto Medium"/>
            </a:endParaRPr>
          </a:p>
          <a:p>
            <a:pPr marL="457200" lvl="0" indent="-342900" algn="l" rtl="0">
              <a:spcBef>
                <a:spcPts val="0"/>
              </a:spcBef>
              <a:spcAft>
                <a:spcPts val="0"/>
              </a:spcAft>
              <a:buClr>
                <a:srgbClr val="0D2142"/>
              </a:buClr>
              <a:buSzPts val="1800"/>
              <a:buFont typeface="Roboto Medium"/>
              <a:buChar char="●"/>
            </a:pPr>
            <a:r>
              <a:rPr lang="en-US" sz="2400">
                <a:solidFill>
                  <a:srgbClr val="0D2142"/>
                </a:solidFill>
                <a:latin typeface="+mj-lt"/>
                <a:ea typeface="Roboto Medium"/>
                <a:cs typeface="Roboto Medium"/>
                <a:sym typeface="Roboto Medium"/>
              </a:rPr>
              <a:t>List</a:t>
            </a:r>
            <a:endParaRPr lang="en-US" sz="2400">
              <a:solidFill>
                <a:srgbClr val="0D2142"/>
              </a:solidFill>
              <a:latin typeface="+mj-lt"/>
              <a:ea typeface="Roboto Medium"/>
              <a:cs typeface="Roboto Medium"/>
            </a:endParaRPr>
          </a:p>
        </p:txBody>
      </p:sp>
      <p:sp>
        <p:nvSpPr>
          <p:cNvPr id="8" name="Google Shape;129;p28">
            <a:extLst>
              <a:ext uri="{FF2B5EF4-FFF2-40B4-BE49-F238E27FC236}">
                <a16:creationId xmlns:a16="http://schemas.microsoft.com/office/drawing/2014/main" id="{61BD1A8E-69F9-2EC5-7A6D-2A1A85B2964C}"/>
              </a:ext>
            </a:extLst>
          </p:cNvPr>
          <p:cNvSpPr txBox="1"/>
          <p:nvPr/>
        </p:nvSpPr>
        <p:spPr>
          <a:xfrm>
            <a:off x="429746" y="98750"/>
            <a:ext cx="6084112" cy="1415742"/>
          </a:xfrm>
          <a:prstGeom prst="rect">
            <a:avLst/>
          </a:prstGeom>
          <a:noFill/>
          <a:ln>
            <a:noFill/>
          </a:ln>
        </p:spPr>
        <p:txBody>
          <a:bodyPr spcFirstLastPara="1" wrap="square" lIns="91425" tIns="91425" rIns="91425" bIns="91425" anchor="t" anchorCtr="0">
            <a:spAutoFit/>
          </a:bodyPr>
          <a:lstStyle/>
          <a:p>
            <a:r>
              <a:rPr lang="en-US" sz="4000" b="1">
                <a:solidFill>
                  <a:schemeClr val="tx1"/>
                </a:solidFill>
                <a:latin typeface="+mj-lt"/>
                <a:ea typeface="Roboto Black"/>
                <a:cs typeface="Roboto Black"/>
                <a:sym typeface="Roboto Black"/>
              </a:rPr>
              <a:t>Insert Your Header</a:t>
            </a:r>
          </a:p>
          <a:p>
            <a:r>
              <a:rPr lang="en-US" sz="4000" b="1">
                <a:solidFill>
                  <a:schemeClr val="tx1"/>
                </a:solidFill>
                <a:latin typeface="+mj-lt"/>
                <a:ea typeface="Roboto Black"/>
                <a:cs typeface="Roboto Black"/>
                <a:sym typeface="Roboto Black"/>
              </a:rPr>
              <a:t>Here</a:t>
            </a:r>
            <a:endParaRPr lang="en-US" sz="4000" b="1">
              <a:solidFill>
                <a:schemeClr val="tx1"/>
              </a:solidFill>
              <a:latin typeface="+mj-lt"/>
              <a:ea typeface="Roboto Black"/>
              <a:cs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Google Shape;15;p4">
            <a:extLst>
              <a:ext uri="{FF2B5EF4-FFF2-40B4-BE49-F238E27FC236}">
                <a16:creationId xmlns:a16="http://schemas.microsoft.com/office/drawing/2014/main" id="{28AC6F2E-2125-0329-847A-173CBF7119D8}"/>
              </a:ext>
            </a:extLst>
          </p:cNvPr>
          <p:cNvSpPr/>
          <p:nvPr/>
        </p:nvSpPr>
        <p:spPr>
          <a:xfrm>
            <a:off x="4572001" y="0"/>
            <a:ext cx="4572000" cy="5143500"/>
          </a:xfrm>
          <a:prstGeom prst="rect">
            <a:avLst/>
          </a:prstGeom>
          <a:gradFill flip="none" rotWithShape="1">
            <a:gsLst>
              <a:gs pos="0">
                <a:srgbClr val="F18D13"/>
              </a:gs>
              <a:gs pos="66000">
                <a:srgbClr val="F89C28"/>
              </a:gs>
              <a:gs pos="100000">
                <a:srgbClr val="F6DB5C"/>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6"/>
          <p:cNvSpPr txBox="1"/>
          <p:nvPr/>
        </p:nvSpPr>
        <p:spPr>
          <a:xfrm>
            <a:off x="381475" y="1548476"/>
            <a:ext cx="368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0D2142"/>
                </a:solidFill>
                <a:latin typeface="+mj-lt"/>
                <a:ea typeface="Roboto Medium"/>
                <a:cs typeface="Roboto Medium"/>
                <a:sym typeface="Roboto Medium"/>
              </a:rPr>
              <a:t>Insert subheading here</a:t>
            </a:r>
            <a:endParaRPr sz="1800" b="1">
              <a:solidFill>
                <a:srgbClr val="0D2142"/>
              </a:solidFill>
              <a:latin typeface="+mj-lt"/>
              <a:ea typeface="Roboto Medium"/>
              <a:cs typeface="Roboto Medium"/>
              <a:sym typeface="Roboto Medium"/>
            </a:endParaRPr>
          </a:p>
        </p:txBody>
      </p:sp>
      <p:sp>
        <p:nvSpPr>
          <p:cNvPr id="222" name="Google Shape;222;p36"/>
          <p:cNvSpPr txBox="1"/>
          <p:nvPr/>
        </p:nvSpPr>
        <p:spPr>
          <a:xfrm>
            <a:off x="311700" y="33793"/>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mj-lt"/>
                <a:ea typeface="Roboto Black"/>
                <a:cs typeface="Roboto Black"/>
                <a:sym typeface="Roboto Black"/>
              </a:rPr>
              <a:t>Header</a:t>
            </a:r>
            <a:endParaRPr sz="2400" b="1">
              <a:solidFill>
                <a:srgbClr val="FFFFFF"/>
              </a:solidFill>
              <a:latin typeface="+mj-lt"/>
              <a:ea typeface="Roboto Black"/>
              <a:cs typeface="Roboto Black"/>
              <a:sym typeface="Roboto Black"/>
            </a:endParaRPr>
          </a:p>
        </p:txBody>
      </p:sp>
      <p:sp>
        <p:nvSpPr>
          <p:cNvPr id="3" name="Google Shape;220;p36">
            <a:extLst>
              <a:ext uri="{FF2B5EF4-FFF2-40B4-BE49-F238E27FC236}">
                <a16:creationId xmlns:a16="http://schemas.microsoft.com/office/drawing/2014/main" id="{018C3988-BC33-9E71-6474-BD146AD22435}"/>
              </a:ext>
            </a:extLst>
          </p:cNvPr>
          <p:cNvSpPr txBox="1"/>
          <p:nvPr/>
        </p:nvSpPr>
        <p:spPr>
          <a:xfrm>
            <a:off x="381475" y="446738"/>
            <a:ext cx="3180875"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0D2142"/>
                </a:solidFill>
                <a:latin typeface="+mj-lt"/>
                <a:ea typeface="Roboto Medium"/>
                <a:cs typeface="Roboto Medium"/>
                <a:sym typeface="Roboto Medium"/>
              </a:rPr>
              <a:t>Insert Heading Here</a:t>
            </a:r>
            <a:endParaRPr sz="2800" b="1">
              <a:solidFill>
                <a:srgbClr val="0D2142"/>
              </a:solidFill>
              <a:latin typeface="+mj-lt"/>
              <a:ea typeface="Roboto Medium"/>
              <a:cs typeface="Roboto Medium"/>
              <a:sym typeface="Roboto Medium"/>
            </a:endParaRPr>
          </a:p>
        </p:txBody>
      </p:sp>
      <p:sp>
        <p:nvSpPr>
          <p:cNvPr id="4" name="Google Shape;220;p36">
            <a:extLst>
              <a:ext uri="{FF2B5EF4-FFF2-40B4-BE49-F238E27FC236}">
                <a16:creationId xmlns:a16="http://schemas.microsoft.com/office/drawing/2014/main" id="{380BCA69-2A37-8000-3A38-8654334B0ABF}"/>
              </a:ext>
            </a:extLst>
          </p:cNvPr>
          <p:cNvSpPr txBox="1"/>
          <p:nvPr/>
        </p:nvSpPr>
        <p:spPr>
          <a:xfrm>
            <a:off x="5041563" y="1548476"/>
            <a:ext cx="3485937"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0D2142"/>
                </a:solidFill>
                <a:latin typeface="+mj-lt"/>
                <a:ea typeface="Roboto Medium"/>
                <a:cs typeface="Roboto Medium"/>
                <a:sym typeface="Roboto Medium"/>
              </a:rPr>
              <a:t>Insert subheading here.</a:t>
            </a:r>
            <a:endParaRPr lang="en-US" sz="1800" b="1" dirty="0">
              <a:solidFill>
                <a:srgbClr val="0D2142"/>
              </a:solidFill>
              <a:latin typeface="+mj-lt"/>
              <a:ea typeface="Roboto Medium"/>
              <a:cs typeface="Roboto Medium"/>
            </a:endParaRPr>
          </a:p>
        </p:txBody>
      </p:sp>
      <p:sp>
        <p:nvSpPr>
          <p:cNvPr id="5" name="Google Shape;220;p36">
            <a:extLst>
              <a:ext uri="{FF2B5EF4-FFF2-40B4-BE49-F238E27FC236}">
                <a16:creationId xmlns:a16="http://schemas.microsoft.com/office/drawing/2014/main" id="{4A5A18F0-A010-4509-C6C4-05E4C1916BDC}"/>
              </a:ext>
            </a:extLst>
          </p:cNvPr>
          <p:cNvSpPr txBox="1"/>
          <p:nvPr/>
        </p:nvSpPr>
        <p:spPr>
          <a:xfrm>
            <a:off x="5041563" y="446738"/>
            <a:ext cx="3180875"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0D2142"/>
                </a:solidFill>
                <a:latin typeface="+mj-lt"/>
                <a:ea typeface="Roboto Medium"/>
                <a:cs typeface="Roboto Medium"/>
                <a:sym typeface="Roboto Medium"/>
              </a:rPr>
              <a:t>Insert Heading Here</a:t>
            </a:r>
            <a:endParaRPr sz="2800" b="1">
              <a:solidFill>
                <a:srgbClr val="0D2142"/>
              </a:solidFill>
              <a:latin typeface="+mj-lt"/>
              <a:ea typeface="Roboto Medium"/>
              <a:cs typeface="Roboto Medium"/>
              <a:sym typeface="Roboto Medium"/>
            </a:endParaRPr>
          </a:p>
        </p:txBody>
      </p:sp>
      <p:sp>
        <p:nvSpPr>
          <p:cNvPr id="7" name="Google Shape;220;p36">
            <a:extLst>
              <a:ext uri="{FF2B5EF4-FFF2-40B4-BE49-F238E27FC236}">
                <a16:creationId xmlns:a16="http://schemas.microsoft.com/office/drawing/2014/main" id="{0C28D1E1-4A97-2A8F-8CB2-2EAA8A94C1B3}"/>
              </a:ext>
            </a:extLst>
          </p:cNvPr>
          <p:cNvSpPr txBox="1"/>
          <p:nvPr/>
        </p:nvSpPr>
        <p:spPr>
          <a:xfrm>
            <a:off x="381475" y="2154970"/>
            <a:ext cx="383810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0D2142"/>
                </a:solidFill>
                <a:latin typeface="+mj-lt"/>
                <a:ea typeface="Roboto Medium"/>
                <a:cs typeface="Roboto Medium"/>
                <a:sym typeface="Roboto Medium"/>
              </a:rPr>
              <a:t>Lorem ipsum dolor sit </a:t>
            </a:r>
            <a:r>
              <a:rPr lang="en-US" sz="1800" err="1">
                <a:solidFill>
                  <a:srgbClr val="0D2142"/>
                </a:solidFill>
                <a:latin typeface="+mj-lt"/>
                <a:ea typeface="Roboto Medium"/>
                <a:cs typeface="Roboto Medium"/>
                <a:sym typeface="Roboto Medium"/>
              </a:rPr>
              <a:t>amet</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consectetur</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adipiscing</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elit</a:t>
            </a:r>
            <a:r>
              <a:rPr lang="en-US" sz="1800">
                <a:solidFill>
                  <a:srgbClr val="0D2142"/>
                </a:solidFill>
                <a:latin typeface="+mj-lt"/>
                <a:ea typeface="Roboto Medium"/>
                <a:cs typeface="Roboto Medium"/>
                <a:sym typeface="Roboto Medium"/>
              </a:rPr>
              <a:t>, sed do </a:t>
            </a:r>
            <a:r>
              <a:rPr lang="en-US" sz="1800" err="1">
                <a:solidFill>
                  <a:srgbClr val="0D2142"/>
                </a:solidFill>
                <a:latin typeface="+mj-lt"/>
                <a:ea typeface="Roboto Medium"/>
                <a:cs typeface="Roboto Medium"/>
                <a:sym typeface="Roboto Medium"/>
              </a:rPr>
              <a:t>eiusmod</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tempor</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incididunt</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ut</a:t>
            </a:r>
            <a:r>
              <a:rPr lang="en-US" sz="1800">
                <a:solidFill>
                  <a:srgbClr val="0D2142"/>
                </a:solidFill>
                <a:latin typeface="+mj-lt"/>
                <a:ea typeface="Roboto Medium"/>
                <a:cs typeface="Roboto Medium"/>
                <a:sym typeface="Roboto Medium"/>
              </a:rPr>
              <a:t> labore et dolore magna </a:t>
            </a:r>
            <a:r>
              <a:rPr lang="en-US" sz="1800" err="1">
                <a:solidFill>
                  <a:srgbClr val="0D2142"/>
                </a:solidFill>
                <a:latin typeface="+mj-lt"/>
                <a:ea typeface="Roboto Medium"/>
                <a:cs typeface="Roboto Medium"/>
                <a:sym typeface="Roboto Medium"/>
              </a:rPr>
              <a:t>aliqua</a:t>
            </a:r>
            <a:r>
              <a:rPr lang="en-US" sz="1800">
                <a:solidFill>
                  <a:srgbClr val="0D2142"/>
                </a:solidFill>
                <a:latin typeface="+mj-lt"/>
                <a:ea typeface="Roboto Medium"/>
                <a:cs typeface="Roboto Medium"/>
                <a:sym typeface="Roboto Medium"/>
              </a:rPr>
              <a:t>. Ut </a:t>
            </a:r>
            <a:r>
              <a:rPr lang="en-US" sz="1800" err="1">
                <a:solidFill>
                  <a:srgbClr val="0D2142"/>
                </a:solidFill>
                <a:latin typeface="+mj-lt"/>
                <a:ea typeface="Roboto Medium"/>
                <a:cs typeface="Roboto Medium"/>
                <a:sym typeface="Roboto Medium"/>
              </a:rPr>
              <a:t>enim</a:t>
            </a:r>
            <a:r>
              <a:rPr lang="en-US" sz="1800">
                <a:solidFill>
                  <a:srgbClr val="0D2142"/>
                </a:solidFill>
                <a:latin typeface="+mj-lt"/>
                <a:ea typeface="Roboto Medium"/>
                <a:cs typeface="Roboto Medium"/>
                <a:sym typeface="Roboto Medium"/>
              </a:rPr>
              <a:t> ad minim </a:t>
            </a:r>
            <a:r>
              <a:rPr lang="en-US" sz="1800" err="1">
                <a:solidFill>
                  <a:srgbClr val="0D2142"/>
                </a:solidFill>
                <a:latin typeface="+mj-lt"/>
                <a:ea typeface="Roboto Medium"/>
                <a:cs typeface="Roboto Medium"/>
                <a:sym typeface="Roboto Medium"/>
              </a:rPr>
              <a:t>veniam</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quis</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nostrud</a:t>
            </a:r>
            <a:r>
              <a:rPr lang="en-US" sz="1800">
                <a:solidFill>
                  <a:srgbClr val="0D2142"/>
                </a:solidFill>
                <a:latin typeface="+mj-lt"/>
                <a:ea typeface="Roboto Medium"/>
                <a:cs typeface="Roboto Medium"/>
                <a:sym typeface="Roboto Medium"/>
              </a:rPr>
              <a:t> exercitation </a:t>
            </a:r>
            <a:r>
              <a:rPr lang="en-US" sz="1800" err="1">
                <a:solidFill>
                  <a:srgbClr val="0D2142"/>
                </a:solidFill>
                <a:latin typeface="+mj-lt"/>
                <a:ea typeface="Roboto Medium"/>
                <a:cs typeface="Roboto Medium"/>
                <a:sym typeface="Roboto Medium"/>
              </a:rPr>
              <a:t>ullamco</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laboris</a:t>
            </a:r>
            <a:r>
              <a:rPr lang="en-US" sz="1800">
                <a:solidFill>
                  <a:srgbClr val="0D2142"/>
                </a:solidFill>
                <a:latin typeface="+mj-lt"/>
                <a:ea typeface="Roboto Medium"/>
                <a:cs typeface="Roboto Medium"/>
                <a:sym typeface="Roboto Medium"/>
              </a:rPr>
              <a:t>.</a:t>
            </a:r>
            <a:endParaRPr sz="1800">
              <a:solidFill>
                <a:srgbClr val="0D2142"/>
              </a:solidFill>
              <a:latin typeface="+mj-lt"/>
              <a:ea typeface="Roboto Medium"/>
              <a:cs typeface="Roboto Medium"/>
              <a:sym typeface="Roboto Medium"/>
            </a:endParaRPr>
          </a:p>
        </p:txBody>
      </p:sp>
      <p:sp>
        <p:nvSpPr>
          <p:cNvPr id="10" name="Google Shape;220;p36">
            <a:extLst>
              <a:ext uri="{FF2B5EF4-FFF2-40B4-BE49-F238E27FC236}">
                <a16:creationId xmlns:a16="http://schemas.microsoft.com/office/drawing/2014/main" id="{BC3F22FC-0D01-1BE3-1634-D340E0208DC0}"/>
              </a:ext>
            </a:extLst>
          </p:cNvPr>
          <p:cNvSpPr txBox="1"/>
          <p:nvPr/>
        </p:nvSpPr>
        <p:spPr>
          <a:xfrm>
            <a:off x="4994200" y="2154970"/>
            <a:ext cx="383810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0D2142"/>
                </a:solidFill>
                <a:latin typeface="+mj-lt"/>
                <a:ea typeface="Roboto Medium"/>
                <a:cs typeface="Roboto Medium"/>
                <a:sym typeface="Roboto Medium"/>
              </a:rPr>
              <a:t>Lorem ipsum dolor sit </a:t>
            </a:r>
            <a:r>
              <a:rPr lang="en-US" sz="1800" err="1">
                <a:solidFill>
                  <a:srgbClr val="0D2142"/>
                </a:solidFill>
                <a:latin typeface="+mj-lt"/>
                <a:ea typeface="Roboto Medium"/>
                <a:cs typeface="Roboto Medium"/>
                <a:sym typeface="Roboto Medium"/>
              </a:rPr>
              <a:t>amet</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consectetur</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adipiscing</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elit</a:t>
            </a:r>
            <a:r>
              <a:rPr lang="en-US" sz="1800">
                <a:solidFill>
                  <a:srgbClr val="0D2142"/>
                </a:solidFill>
                <a:latin typeface="+mj-lt"/>
                <a:ea typeface="Roboto Medium"/>
                <a:cs typeface="Roboto Medium"/>
                <a:sym typeface="Roboto Medium"/>
              </a:rPr>
              <a:t>, sed do </a:t>
            </a:r>
            <a:r>
              <a:rPr lang="en-US" sz="1800" err="1">
                <a:solidFill>
                  <a:srgbClr val="0D2142"/>
                </a:solidFill>
                <a:latin typeface="+mj-lt"/>
                <a:ea typeface="Roboto Medium"/>
                <a:cs typeface="Roboto Medium"/>
                <a:sym typeface="Roboto Medium"/>
              </a:rPr>
              <a:t>eiusmod</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tempor</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incididunt</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ut</a:t>
            </a:r>
            <a:r>
              <a:rPr lang="en-US" sz="1800">
                <a:solidFill>
                  <a:srgbClr val="0D2142"/>
                </a:solidFill>
                <a:latin typeface="+mj-lt"/>
                <a:ea typeface="Roboto Medium"/>
                <a:cs typeface="Roboto Medium"/>
                <a:sym typeface="Roboto Medium"/>
              </a:rPr>
              <a:t> labore et dolore magna </a:t>
            </a:r>
            <a:r>
              <a:rPr lang="en-US" sz="1800" err="1">
                <a:solidFill>
                  <a:srgbClr val="0D2142"/>
                </a:solidFill>
                <a:latin typeface="+mj-lt"/>
                <a:ea typeface="Roboto Medium"/>
                <a:cs typeface="Roboto Medium"/>
                <a:sym typeface="Roboto Medium"/>
              </a:rPr>
              <a:t>aliqua</a:t>
            </a:r>
            <a:r>
              <a:rPr lang="en-US" sz="1800">
                <a:solidFill>
                  <a:srgbClr val="0D2142"/>
                </a:solidFill>
                <a:latin typeface="+mj-lt"/>
                <a:ea typeface="Roboto Medium"/>
                <a:cs typeface="Roboto Medium"/>
                <a:sym typeface="Roboto Medium"/>
              </a:rPr>
              <a:t>. Ut </a:t>
            </a:r>
            <a:r>
              <a:rPr lang="en-US" sz="1800" err="1">
                <a:solidFill>
                  <a:srgbClr val="0D2142"/>
                </a:solidFill>
                <a:latin typeface="+mj-lt"/>
                <a:ea typeface="Roboto Medium"/>
                <a:cs typeface="Roboto Medium"/>
                <a:sym typeface="Roboto Medium"/>
              </a:rPr>
              <a:t>enim</a:t>
            </a:r>
            <a:r>
              <a:rPr lang="en-US" sz="1800">
                <a:solidFill>
                  <a:srgbClr val="0D2142"/>
                </a:solidFill>
                <a:latin typeface="+mj-lt"/>
                <a:ea typeface="Roboto Medium"/>
                <a:cs typeface="Roboto Medium"/>
                <a:sym typeface="Roboto Medium"/>
              </a:rPr>
              <a:t> ad minim </a:t>
            </a:r>
            <a:r>
              <a:rPr lang="en-US" sz="1800" err="1">
                <a:solidFill>
                  <a:srgbClr val="0D2142"/>
                </a:solidFill>
                <a:latin typeface="+mj-lt"/>
                <a:ea typeface="Roboto Medium"/>
                <a:cs typeface="Roboto Medium"/>
                <a:sym typeface="Roboto Medium"/>
              </a:rPr>
              <a:t>veniam</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quis</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nostrud</a:t>
            </a:r>
            <a:r>
              <a:rPr lang="en-US" sz="1800">
                <a:solidFill>
                  <a:srgbClr val="0D2142"/>
                </a:solidFill>
                <a:latin typeface="+mj-lt"/>
                <a:ea typeface="Roboto Medium"/>
                <a:cs typeface="Roboto Medium"/>
                <a:sym typeface="Roboto Medium"/>
              </a:rPr>
              <a:t> exercitation </a:t>
            </a:r>
            <a:r>
              <a:rPr lang="en-US" sz="1800" err="1">
                <a:solidFill>
                  <a:srgbClr val="0D2142"/>
                </a:solidFill>
                <a:latin typeface="+mj-lt"/>
                <a:ea typeface="Roboto Medium"/>
                <a:cs typeface="Roboto Medium"/>
                <a:sym typeface="Roboto Medium"/>
              </a:rPr>
              <a:t>ullamco</a:t>
            </a:r>
            <a:r>
              <a:rPr lang="en-US" sz="1800">
                <a:solidFill>
                  <a:srgbClr val="0D2142"/>
                </a:solidFill>
                <a:latin typeface="+mj-lt"/>
                <a:ea typeface="Roboto Medium"/>
                <a:cs typeface="Roboto Medium"/>
                <a:sym typeface="Roboto Medium"/>
              </a:rPr>
              <a:t> </a:t>
            </a:r>
            <a:r>
              <a:rPr lang="en-US" sz="1800" err="1">
                <a:solidFill>
                  <a:srgbClr val="0D2142"/>
                </a:solidFill>
                <a:latin typeface="+mj-lt"/>
                <a:ea typeface="Roboto Medium"/>
                <a:cs typeface="Roboto Medium"/>
                <a:sym typeface="Roboto Medium"/>
              </a:rPr>
              <a:t>laboris</a:t>
            </a:r>
            <a:r>
              <a:rPr lang="en-US" sz="1800">
                <a:solidFill>
                  <a:srgbClr val="0D2142"/>
                </a:solidFill>
                <a:latin typeface="+mj-lt"/>
                <a:ea typeface="Roboto Medium"/>
                <a:cs typeface="Roboto Medium"/>
                <a:sym typeface="Roboto Medium"/>
              </a:rPr>
              <a:t>.</a:t>
            </a:r>
            <a:endParaRPr sz="1800">
              <a:solidFill>
                <a:srgbClr val="0D2142"/>
              </a:solidFill>
              <a:latin typeface="+mj-lt"/>
              <a:ea typeface="Roboto Medium"/>
              <a:cs typeface="Roboto Medium"/>
              <a:sym typeface="Roboto Medium"/>
            </a:endParaRPr>
          </a:p>
        </p:txBody>
      </p:sp>
    </p:spTree>
    <p:extLst>
      <p:ext uri="{BB962C8B-B14F-4D97-AF65-F5344CB8AC3E}">
        <p14:creationId xmlns:p14="http://schemas.microsoft.com/office/powerpoint/2010/main" val="387472362"/>
      </p:ext>
    </p:extLst>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E392B73829E146BDF87DC07342057C" ma:contentTypeVersion="14" ma:contentTypeDescription="Create a new document." ma:contentTypeScope="" ma:versionID="e2054e9cbb0f3cf0b64382901df4fdec">
  <xsd:schema xmlns:xsd="http://www.w3.org/2001/XMLSchema" xmlns:xs="http://www.w3.org/2001/XMLSchema" xmlns:p="http://schemas.microsoft.com/office/2006/metadata/properties" xmlns:ns2="c801d6ec-1507-4ebf-8a1b-41063f239936" xmlns:ns3="eb7f8c04-4258-4b3b-bb55-a1a570ad36eb" targetNamespace="http://schemas.microsoft.com/office/2006/metadata/properties" ma:root="true" ma:fieldsID="ab1396864584838cec53576d7b4b93fa" ns2:_="" ns3:_="">
    <xsd:import namespace="c801d6ec-1507-4ebf-8a1b-41063f239936"/>
    <xsd:import namespace="eb7f8c04-4258-4b3b-bb55-a1a570ad36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01d6ec-1507-4ebf-8a1b-41063f239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0c9f644-649e-4c3c-8da5-899268e2b14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f8c04-4258-4b3b-bb55-a1a570ad36e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ecf016d-c017-43e6-a986-433b2e343d79}" ma:internalName="TaxCatchAll" ma:showField="CatchAllData" ma:web="eb7f8c04-4258-4b3b-bb55-a1a570ad36eb">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01d6ec-1507-4ebf-8a1b-41063f239936">
      <Terms xmlns="http://schemas.microsoft.com/office/infopath/2007/PartnerControls"/>
    </lcf76f155ced4ddcb4097134ff3c332f>
    <TaxCatchAll xmlns="eb7f8c04-4258-4b3b-bb55-a1a570ad36eb" xsi:nil="true"/>
    <SharedWithUsers xmlns="eb7f8c04-4258-4b3b-bb55-a1a570ad36eb">
      <UserInfo>
        <DisplayName>Claudia Bellony</DisplayName>
        <AccountId>33</AccountId>
        <AccountType/>
      </UserInfo>
      <UserInfo>
        <DisplayName>Scott Brown</DisplayName>
        <AccountId>48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1AD20A-489C-4E9C-8B81-B122B8B9A6C2}">
  <ds:schemaRefs>
    <ds:schemaRef ds:uri="c801d6ec-1507-4ebf-8a1b-41063f239936"/>
    <ds:schemaRef ds:uri="eb7f8c04-4258-4b3b-bb55-a1a570ad36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41DA75-8CB5-4CC3-A0D6-C0D18B1CFEB8}">
  <ds:schemaRefs>
    <ds:schemaRef ds:uri="http://purl.org/dc/dcmitype/"/>
    <ds:schemaRef ds:uri="c801d6ec-1507-4ebf-8a1b-41063f239936"/>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2006/metadata/properties"/>
    <ds:schemaRef ds:uri="eb7f8c04-4258-4b3b-bb55-a1a570ad36eb"/>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0A0DC624-C7B7-4E84-8F56-52ACC1A32F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947</Words>
  <Application>Microsoft Office PowerPoint</Application>
  <PresentationFormat>On-screen Show (16:9)</PresentationFormat>
  <Paragraphs>118</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Roboto Black</vt:lpstr>
      <vt:lpstr>Arial</vt:lpstr>
      <vt:lpstr>Oswald</vt:lpstr>
      <vt:lpstr>Calibri</vt:lpstr>
      <vt:lpstr>Roboto Medium</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Caleb Keller</cp:lastModifiedBy>
  <cp:revision>3</cp:revision>
  <dcterms:modified xsi:type="dcterms:W3CDTF">2023-11-14T14:27:38Z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0x01010061E392B73829E146BDF87DC07342057C</vt:lpwstr>
  </property>
  <property fmtid="{D5CDD505-2E9C-101B-9397-08002B2CF9AE}" pid="3" name="MediaServiceImageTags">
    <vt:lpwstr/>
  </property>
</Properties>
</file>